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7.jpg" ContentType="image/jpeg"/>
  <Override PartName="/ppt/media/image8.jpg" ContentType="image/jpeg"/>
  <Override PartName="/ppt/media/image9.jpg" ContentType="image/jpeg"/>
  <Override PartName="/ppt/media/image10.jpg" ContentType="image/jpeg"/>
  <Override PartName="/ppt/media/image11.jpg" ContentType="image/jpeg"/>
  <Override PartName="/ppt/media/image12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5" r:id="rId7"/>
    <p:sldId id="266" r:id="rId8"/>
    <p:sldId id="267" r:id="rId9"/>
    <p:sldId id="268" r:id="rId10"/>
    <p:sldId id="264" r:id="rId11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23"/>
    <p:restoredTop sz="91463"/>
  </p:normalViewPr>
  <p:slideViewPr>
    <p:cSldViewPr>
      <p:cViewPr>
        <p:scale>
          <a:sx n="79" d="100"/>
          <a:sy n="79" d="100"/>
        </p:scale>
        <p:origin x="784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pc="-130" dirty="0"/>
              <a:t>vk.com/nicmp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pc="-15" dirty="0"/>
              <a:t>Безопасность.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700" b="1" i="1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pc="-130" dirty="0"/>
              <a:t>vk.com/nicmp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pc="-15" dirty="0"/>
              <a:t>Безопасность.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pc="-130" dirty="0"/>
              <a:t>vk.com/nicmp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pc="-15" dirty="0"/>
              <a:t>Безопасность.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pc="-130" dirty="0"/>
              <a:t>vk.com/nicmp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pc="-15" dirty="0"/>
              <a:t>Безопасность.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8779013"/>
            <a:ext cx="12200255" cy="1495425"/>
          </a:xfrm>
          <a:custGeom>
            <a:avLst/>
            <a:gdLst/>
            <a:ahLst/>
            <a:cxnLst/>
            <a:rect l="l" t="t" r="r" b="b"/>
            <a:pathLst>
              <a:path w="12200255" h="1495425">
                <a:moveTo>
                  <a:pt x="12199738" y="1494829"/>
                </a:moveTo>
                <a:lnTo>
                  <a:pt x="0" y="1494829"/>
                </a:lnTo>
                <a:lnTo>
                  <a:pt x="0" y="0"/>
                </a:lnTo>
                <a:lnTo>
                  <a:pt x="12199738" y="0"/>
                </a:lnTo>
                <a:lnTo>
                  <a:pt x="12199738" y="14948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35923" y="8770042"/>
            <a:ext cx="2552076" cy="151447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468169" y="4640785"/>
            <a:ext cx="3295649" cy="3295649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645819" y="4810624"/>
            <a:ext cx="3124199" cy="3124199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525606" y="1028700"/>
            <a:ext cx="3248024" cy="32480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pc="-130" dirty="0"/>
              <a:t>vk.com/nicmp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pc="-15" dirty="0"/>
              <a:t>Безопасность.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8779015"/>
            <a:ext cx="12200255" cy="1495425"/>
          </a:xfrm>
          <a:custGeom>
            <a:avLst/>
            <a:gdLst/>
            <a:ahLst/>
            <a:cxnLst/>
            <a:rect l="l" t="t" r="r" b="b"/>
            <a:pathLst>
              <a:path w="12200255" h="1495425">
                <a:moveTo>
                  <a:pt x="12199738" y="1494829"/>
                </a:moveTo>
                <a:lnTo>
                  <a:pt x="0" y="1494829"/>
                </a:lnTo>
                <a:lnTo>
                  <a:pt x="0" y="0"/>
                </a:lnTo>
                <a:lnTo>
                  <a:pt x="12199738" y="0"/>
                </a:lnTo>
                <a:lnTo>
                  <a:pt x="12199738" y="14948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735923" y="8770043"/>
            <a:ext cx="2552076" cy="15144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21209" y="358281"/>
            <a:ext cx="12445581" cy="833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3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3981" y="1724988"/>
            <a:ext cx="17560036" cy="6340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1" i="1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2472847" y="9193831"/>
            <a:ext cx="3022600" cy="6483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pc="-130" dirty="0"/>
              <a:t>vk.com/nicmp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714277" y="9193831"/>
            <a:ext cx="3204209" cy="6483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pc="-15" dirty="0"/>
              <a:t>Безопасность.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5968713" y="3053181"/>
            <a:ext cx="483234" cy="516890"/>
          </a:xfrm>
          <a:custGeom>
            <a:avLst/>
            <a:gdLst/>
            <a:ahLst/>
            <a:cxnLst/>
            <a:rect l="l" t="t" r="r" b="b"/>
            <a:pathLst>
              <a:path w="483234" h="516889">
                <a:moveTo>
                  <a:pt x="209448" y="22555"/>
                </a:moveTo>
                <a:lnTo>
                  <a:pt x="199542" y="5511"/>
                </a:lnTo>
                <a:lnTo>
                  <a:pt x="175577" y="0"/>
                </a:lnTo>
                <a:lnTo>
                  <a:pt x="94653" y="54940"/>
                </a:lnTo>
                <a:lnTo>
                  <a:pt x="40233" y="172021"/>
                </a:lnTo>
                <a:lnTo>
                  <a:pt x="9601" y="288378"/>
                </a:lnTo>
                <a:lnTo>
                  <a:pt x="0" y="341134"/>
                </a:lnTo>
                <a:lnTo>
                  <a:pt x="14478" y="330250"/>
                </a:lnTo>
                <a:lnTo>
                  <a:pt x="62547" y="279057"/>
                </a:lnTo>
                <a:lnTo>
                  <a:pt x="91909" y="243154"/>
                </a:lnTo>
                <a:lnTo>
                  <a:pt x="121996" y="203339"/>
                </a:lnTo>
                <a:lnTo>
                  <a:pt x="150710" y="161785"/>
                </a:lnTo>
                <a:lnTo>
                  <a:pt x="175920" y="120738"/>
                </a:lnTo>
                <a:lnTo>
                  <a:pt x="195529" y="82372"/>
                </a:lnTo>
                <a:lnTo>
                  <a:pt x="209448" y="22555"/>
                </a:lnTo>
                <a:close/>
              </a:path>
              <a:path w="483234" h="516889">
                <a:moveTo>
                  <a:pt x="483044" y="315772"/>
                </a:moveTo>
                <a:lnTo>
                  <a:pt x="481457" y="295986"/>
                </a:lnTo>
                <a:lnTo>
                  <a:pt x="462368" y="280708"/>
                </a:lnTo>
                <a:lnTo>
                  <a:pt x="365734" y="296176"/>
                </a:lnTo>
                <a:lnTo>
                  <a:pt x="267271" y="379628"/>
                </a:lnTo>
                <a:lnTo>
                  <a:pt x="190766" y="472592"/>
                </a:lnTo>
                <a:lnTo>
                  <a:pt x="159969" y="516572"/>
                </a:lnTo>
                <a:lnTo>
                  <a:pt x="177546" y="512902"/>
                </a:lnTo>
                <a:lnTo>
                  <a:pt x="242341" y="486841"/>
                </a:lnTo>
                <a:lnTo>
                  <a:pt x="283895" y="466686"/>
                </a:lnTo>
                <a:lnTo>
                  <a:pt x="327774" y="443242"/>
                </a:lnTo>
                <a:lnTo>
                  <a:pt x="371157" y="417639"/>
                </a:lnTo>
                <a:lnTo>
                  <a:pt x="411213" y="390982"/>
                </a:lnTo>
                <a:lnTo>
                  <a:pt x="445096" y="364375"/>
                </a:lnTo>
                <a:lnTo>
                  <a:pt x="483044" y="315772"/>
                </a:lnTo>
                <a:close/>
              </a:path>
            </a:pathLst>
          </a:custGeom>
          <a:solidFill>
            <a:srgbClr val="F6F5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230141" y="3694296"/>
            <a:ext cx="386080" cy="118745"/>
          </a:xfrm>
          <a:custGeom>
            <a:avLst/>
            <a:gdLst/>
            <a:ahLst/>
            <a:cxnLst/>
            <a:rect l="l" t="t" r="r" b="b"/>
            <a:pathLst>
              <a:path w="386080" h="118745">
                <a:moveTo>
                  <a:pt x="88431" y="118241"/>
                </a:moveTo>
                <a:lnTo>
                  <a:pt x="48474" y="116714"/>
                </a:lnTo>
                <a:lnTo>
                  <a:pt x="17988" y="113685"/>
                </a:lnTo>
                <a:lnTo>
                  <a:pt x="0" y="109377"/>
                </a:lnTo>
                <a:lnTo>
                  <a:pt x="46730" y="83152"/>
                </a:lnTo>
                <a:lnTo>
                  <a:pt x="155829" y="32621"/>
                </a:lnTo>
                <a:lnTo>
                  <a:pt x="280658" y="0"/>
                </a:lnTo>
                <a:lnTo>
                  <a:pt x="374577" y="27504"/>
                </a:lnTo>
                <a:lnTo>
                  <a:pt x="385649" y="49553"/>
                </a:lnTo>
                <a:lnTo>
                  <a:pt x="378939" y="68089"/>
                </a:lnTo>
                <a:lnTo>
                  <a:pt x="324286" y="95515"/>
                </a:lnTo>
                <a:lnTo>
                  <a:pt x="282399" y="104852"/>
                </a:lnTo>
                <a:lnTo>
                  <a:pt x="234842" y="111570"/>
                </a:lnTo>
                <a:lnTo>
                  <a:pt x="184643" y="115892"/>
                </a:lnTo>
                <a:lnTo>
                  <a:pt x="134830" y="118041"/>
                </a:lnTo>
                <a:lnTo>
                  <a:pt x="88431" y="118241"/>
                </a:lnTo>
                <a:close/>
              </a:path>
            </a:pathLst>
          </a:custGeom>
          <a:solidFill>
            <a:srgbClr val="F6F5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641865" y="3388943"/>
            <a:ext cx="517525" cy="475615"/>
          </a:xfrm>
          <a:custGeom>
            <a:avLst/>
            <a:gdLst/>
            <a:ahLst/>
            <a:cxnLst/>
            <a:rect l="l" t="t" r="r" b="b"/>
            <a:pathLst>
              <a:path w="517525" h="475614">
                <a:moveTo>
                  <a:pt x="358978" y="475170"/>
                </a:moveTo>
                <a:lnTo>
                  <a:pt x="323037" y="443674"/>
                </a:lnTo>
                <a:lnTo>
                  <a:pt x="290537" y="420979"/>
                </a:lnTo>
                <a:lnTo>
                  <a:pt x="251599" y="396113"/>
                </a:lnTo>
                <a:lnTo>
                  <a:pt x="208648" y="370916"/>
                </a:lnTo>
                <a:lnTo>
                  <a:pt x="164122" y="347243"/>
                </a:lnTo>
                <a:lnTo>
                  <a:pt x="120446" y="326936"/>
                </a:lnTo>
                <a:lnTo>
                  <a:pt x="80060" y="311848"/>
                </a:lnTo>
                <a:lnTo>
                  <a:pt x="45389" y="303834"/>
                </a:lnTo>
                <a:lnTo>
                  <a:pt x="18872" y="304736"/>
                </a:lnTo>
                <a:lnTo>
                  <a:pt x="2933" y="316395"/>
                </a:lnTo>
                <a:lnTo>
                  <a:pt x="0" y="340664"/>
                </a:lnTo>
                <a:lnTo>
                  <a:pt x="63500" y="414312"/>
                </a:lnTo>
                <a:lnTo>
                  <a:pt x="186080" y="454698"/>
                </a:lnTo>
                <a:lnTo>
                  <a:pt x="305358" y="471690"/>
                </a:lnTo>
                <a:lnTo>
                  <a:pt x="358978" y="475170"/>
                </a:lnTo>
                <a:close/>
              </a:path>
              <a:path w="517525" h="475614">
                <a:moveTo>
                  <a:pt x="517004" y="297776"/>
                </a:moveTo>
                <a:lnTo>
                  <a:pt x="497598" y="253593"/>
                </a:lnTo>
                <a:lnTo>
                  <a:pt x="477672" y="219227"/>
                </a:lnTo>
                <a:lnTo>
                  <a:pt x="452831" y="180238"/>
                </a:lnTo>
                <a:lnTo>
                  <a:pt x="424497" y="139331"/>
                </a:lnTo>
                <a:lnTo>
                  <a:pt x="394093" y="99187"/>
                </a:lnTo>
                <a:lnTo>
                  <a:pt x="363029" y="62496"/>
                </a:lnTo>
                <a:lnTo>
                  <a:pt x="332740" y="31940"/>
                </a:lnTo>
                <a:lnTo>
                  <a:pt x="280174" y="0"/>
                </a:lnTo>
                <a:lnTo>
                  <a:pt x="260743" y="3987"/>
                </a:lnTo>
                <a:lnTo>
                  <a:pt x="247777" y="24866"/>
                </a:lnTo>
                <a:lnTo>
                  <a:pt x="274205" y="118491"/>
                </a:lnTo>
                <a:lnTo>
                  <a:pt x="368490" y="206641"/>
                </a:lnTo>
                <a:lnTo>
                  <a:pt x="469722" y="272122"/>
                </a:lnTo>
                <a:lnTo>
                  <a:pt x="517004" y="297776"/>
                </a:lnTo>
                <a:close/>
              </a:path>
            </a:pathLst>
          </a:custGeom>
          <a:solidFill>
            <a:srgbClr val="F6F5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239407" y="3182131"/>
            <a:ext cx="142240" cy="375920"/>
          </a:xfrm>
          <a:custGeom>
            <a:avLst/>
            <a:gdLst/>
            <a:ahLst/>
            <a:cxnLst/>
            <a:rect l="l" t="t" r="r" b="b"/>
            <a:pathLst>
              <a:path w="142240" h="375920">
                <a:moveTo>
                  <a:pt x="139917" y="375922"/>
                </a:moveTo>
                <a:lnTo>
                  <a:pt x="108641" y="332427"/>
                </a:lnTo>
                <a:lnTo>
                  <a:pt x="46273" y="229720"/>
                </a:lnTo>
                <a:lnTo>
                  <a:pt x="0" y="109469"/>
                </a:lnTo>
                <a:lnTo>
                  <a:pt x="17009" y="13340"/>
                </a:lnTo>
                <a:lnTo>
                  <a:pt x="37311" y="0"/>
                </a:lnTo>
                <a:lnTo>
                  <a:pt x="56190" y="4731"/>
                </a:lnTo>
                <a:lnTo>
                  <a:pt x="89193" y="56227"/>
                </a:lnTo>
                <a:lnTo>
                  <a:pt x="103073" y="96899"/>
                </a:lnTo>
                <a:lnTo>
                  <a:pt x="115043" y="143461"/>
                </a:lnTo>
                <a:lnTo>
                  <a:pt x="124980" y="192865"/>
                </a:lnTo>
                <a:lnTo>
                  <a:pt x="132764" y="242066"/>
                </a:lnTo>
                <a:lnTo>
                  <a:pt x="138271" y="288018"/>
                </a:lnTo>
                <a:lnTo>
                  <a:pt x="141380" y="327676"/>
                </a:lnTo>
                <a:lnTo>
                  <a:pt x="141970" y="357992"/>
                </a:lnTo>
                <a:lnTo>
                  <a:pt x="139917" y="375922"/>
                </a:lnTo>
                <a:close/>
              </a:path>
            </a:pathLst>
          </a:custGeom>
          <a:solidFill>
            <a:srgbClr val="F6F5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777309" y="7051319"/>
            <a:ext cx="21590" cy="33655"/>
          </a:xfrm>
          <a:custGeom>
            <a:avLst/>
            <a:gdLst/>
            <a:ahLst/>
            <a:cxnLst/>
            <a:rect l="l" t="t" r="r" b="b"/>
            <a:pathLst>
              <a:path w="21590" h="33654">
                <a:moveTo>
                  <a:pt x="19507" y="3898"/>
                </a:moveTo>
                <a:lnTo>
                  <a:pt x="13652" y="0"/>
                </a:lnTo>
                <a:lnTo>
                  <a:pt x="19507" y="5854"/>
                </a:lnTo>
                <a:lnTo>
                  <a:pt x="19507" y="3898"/>
                </a:lnTo>
                <a:close/>
              </a:path>
              <a:path w="21590" h="33654">
                <a:moveTo>
                  <a:pt x="21463" y="15595"/>
                </a:moveTo>
                <a:lnTo>
                  <a:pt x="17551" y="9753"/>
                </a:lnTo>
                <a:lnTo>
                  <a:pt x="16637" y="8839"/>
                </a:lnTo>
                <a:lnTo>
                  <a:pt x="13652" y="5854"/>
                </a:lnTo>
                <a:lnTo>
                  <a:pt x="15608" y="3898"/>
                </a:lnTo>
                <a:lnTo>
                  <a:pt x="9448" y="914"/>
                </a:lnTo>
                <a:lnTo>
                  <a:pt x="13957" y="8839"/>
                </a:lnTo>
                <a:lnTo>
                  <a:pt x="7797" y="5854"/>
                </a:lnTo>
                <a:lnTo>
                  <a:pt x="11709" y="13652"/>
                </a:lnTo>
                <a:lnTo>
                  <a:pt x="0" y="7797"/>
                </a:lnTo>
                <a:lnTo>
                  <a:pt x="1943" y="11696"/>
                </a:lnTo>
                <a:lnTo>
                  <a:pt x="5765" y="16090"/>
                </a:lnTo>
                <a:lnTo>
                  <a:pt x="9512" y="20955"/>
                </a:lnTo>
                <a:lnTo>
                  <a:pt x="11607" y="23393"/>
                </a:lnTo>
                <a:lnTo>
                  <a:pt x="14300" y="26504"/>
                </a:lnTo>
                <a:lnTo>
                  <a:pt x="21463" y="33147"/>
                </a:lnTo>
                <a:lnTo>
                  <a:pt x="11709" y="23393"/>
                </a:lnTo>
                <a:lnTo>
                  <a:pt x="21463" y="31191"/>
                </a:lnTo>
                <a:lnTo>
                  <a:pt x="21463" y="29248"/>
                </a:lnTo>
                <a:lnTo>
                  <a:pt x="20485" y="27292"/>
                </a:lnTo>
                <a:lnTo>
                  <a:pt x="19507" y="25349"/>
                </a:lnTo>
                <a:lnTo>
                  <a:pt x="13652" y="21450"/>
                </a:lnTo>
                <a:lnTo>
                  <a:pt x="11709" y="19494"/>
                </a:lnTo>
                <a:lnTo>
                  <a:pt x="13436" y="18884"/>
                </a:lnTo>
                <a:lnTo>
                  <a:pt x="12458" y="16141"/>
                </a:lnTo>
                <a:lnTo>
                  <a:pt x="12522" y="14020"/>
                </a:lnTo>
                <a:lnTo>
                  <a:pt x="17551" y="15595"/>
                </a:lnTo>
                <a:lnTo>
                  <a:pt x="16497" y="14020"/>
                </a:lnTo>
                <a:lnTo>
                  <a:pt x="16256" y="13652"/>
                </a:lnTo>
                <a:lnTo>
                  <a:pt x="13652" y="9753"/>
                </a:lnTo>
                <a:lnTo>
                  <a:pt x="15608" y="9753"/>
                </a:lnTo>
                <a:lnTo>
                  <a:pt x="21463" y="15595"/>
                </a:lnTo>
                <a:close/>
              </a:path>
            </a:pathLst>
          </a:custGeom>
          <a:solidFill>
            <a:srgbClr val="F6F5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646601" y="7302791"/>
            <a:ext cx="29845" cy="13970"/>
          </a:xfrm>
          <a:custGeom>
            <a:avLst/>
            <a:gdLst/>
            <a:ahLst/>
            <a:cxnLst/>
            <a:rect l="l" t="t" r="r" b="b"/>
            <a:pathLst>
              <a:path w="29845" h="13970">
                <a:moveTo>
                  <a:pt x="3898" y="13639"/>
                </a:moveTo>
                <a:lnTo>
                  <a:pt x="1943" y="11696"/>
                </a:lnTo>
                <a:lnTo>
                  <a:pt x="0" y="11696"/>
                </a:lnTo>
                <a:lnTo>
                  <a:pt x="3898" y="13639"/>
                </a:lnTo>
                <a:close/>
              </a:path>
              <a:path w="29845" h="13970">
                <a:moveTo>
                  <a:pt x="29260" y="5842"/>
                </a:moveTo>
                <a:lnTo>
                  <a:pt x="19507" y="0"/>
                </a:lnTo>
                <a:lnTo>
                  <a:pt x="21450" y="1943"/>
                </a:lnTo>
                <a:lnTo>
                  <a:pt x="29260" y="5842"/>
                </a:lnTo>
                <a:close/>
              </a:path>
            </a:pathLst>
          </a:custGeom>
          <a:solidFill>
            <a:srgbClr val="F6F5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562704" y="7070813"/>
            <a:ext cx="236220" cy="281940"/>
          </a:xfrm>
          <a:custGeom>
            <a:avLst/>
            <a:gdLst/>
            <a:ahLst/>
            <a:cxnLst/>
            <a:rect l="l" t="t" r="r" b="b"/>
            <a:pathLst>
              <a:path w="236220" h="281940">
                <a:moveTo>
                  <a:pt x="39014" y="187960"/>
                </a:moveTo>
                <a:lnTo>
                  <a:pt x="35115" y="184150"/>
                </a:lnTo>
                <a:lnTo>
                  <a:pt x="37071" y="186690"/>
                </a:lnTo>
                <a:lnTo>
                  <a:pt x="39014" y="187960"/>
                </a:lnTo>
                <a:close/>
              </a:path>
              <a:path w="236220" h="281940">
                <a:moveTo>
                  <a:pt x="71551" y="273202"/>
                </a:moveTo>
                <a:lnTo>
                  <a:pt x="70231" y="271780"/>
                </a:lnTo>
                <a:lnTo>
                  <a:pt x="68618" y="270725"/>
                </a:lnTo>
                <a:lnTo>
                  <a:pt x="69748" y="271780"/>
                </a:lnTo>
                <a:lnTo>
                  <a:pt x="71551" y="273202"/>
                </a:lnTo>
                <a:close/>
              </a:path>
              <a:path w="236220" h="281940">
                <a:moveTo>
                  <a:pt x="73914" y="244525"/>
                </a:moveTo>
                <a:lnTo>
                  <a:pt x="72009" y="242570"/>
                </a:lnTo>
                <a:lnTo>
                  <a:pt x="71640" y="242570"/>
                </a:lnTo>
                <a:lnTo>
                  <a:pt x="73914" y="244525"/>
                </a:lnTo>
                <a:close/>
              </a:path>
              <a:path w="236220" h="281940">
                <a:moveTo>
                  <a:pt x="74129" y="266700"/>
                </a:moveTo>
                <a:lnTo>
                  <a:pt x="72186" y="264160"/>
                </a:lnTo>
                <a:lnTo>
                  <a:pt x="72186" y="265112"/>
                </a:lnTo>
                <a:lnTo>
                  <a:pt x="74129" y="266700"/>
                </a:lnTo>
                <a:close/>
              </a:path>
              <a:path w="236220" h="281940">
                <a:moveTo>
                  <a:pt x="76085" y="278130"/>
                </a:moveTo>
                <a:lnTo>
                  <a:pt x="74561" y="275590"/>
                </a:lnTo>
                <a:lnTo>
                  <a:pt x="71551" y="273202"/>
                </a:lnTo>
                <a:lnTo>
                  <a:pt x="76085" y="278130"/>
                </a:lnTo>
                <a:close/>
              </a:path>
              <a:path w="236220" h="281940">
                <a:moveTo>
                  <a:pt x="79032" y="254165"/>
                </a:moveTo>
                <a:lnTo>
                  <a:pt x="78765" y="254000"/>
                </a:lnTo>
                <a:lnTo>
                  <a:pt x="75082" y="250990"/>
                </a:lnTo>
                <a:lnTo>
                  <a:pt x="76085" y="252730"/>
                </a:lnTo>
                <a:lnTo>
                  <a:pt x="79032" y="254165"/>
                </a:lnTo>
                <a:close/>
              </a:path>
              <a:path w="236220" h="281940">
                <a:moveTo>
                  <a:pt x="79984" y="274320"/>
                </a:moveTo>
                <a:lnTo>
                  <a:pt x="76085" y="270510"/>
                </a:lnTo>
                <a:lnTo>
                  <a:pt x="75298" y="270510"/>
                </a:lnTo>
                <a:lnTo>
                  <a:pt x="74612" y="270510"/>
                </a:lnTo>
                <a:lnTo>
                  <a:pt x="76771" y="272757"/>
                </a:lnTo>
                <a:lnTo>
                  <a:pt x="79984" y="274320"/>
                </a:lnTo>
                <a:close/>
              </a:path>
              <a:path w="236220" h="281940">
                <a:moveTo>
                  <a:pt x="79984" y="271780"/>
                </a:moveTo>
                <a:lnTo>
                  <a:pt x="78524" y="270510"/>
                </a:lnTo>
                <a:lnTo>
                  <a:pt x="76085" y="270510"/>
                </a:lnTo>
                <a:lnTo>
                  <a:pt x="79984" y="271780"/>
                </a:lnTo>
                <a:close/>
              </a:path>
              <a:path w="236220" h="281940">
                <a:moveTo>
                  <a:pt x="81940" y="252730"/>
                </a:moveTo>
                <a:lnTo>
                  <a:pt x="79984" y="248920"/>
                </a:lnTo>
                <a:lnTo>
                  <a:pt x="76085" y="246380"/>
                </a:lnTo>
                <a:lnTo>
                  <a:pt x="73914" y="244525"/>
                </a:lnTo>
                <a:lnTo>
                  <a:pt x="81940" y="252730"/>
                </a:lnTo>
                <a:close/>
              </a:path>
              <a:path w="236220" h="281940">
                <a:moveTo>
                  <a:pt x="83896" y="278130"/>
                </a:moveTo>
                <a:lnTo>
                  <a:pt x="79984" y="274320"/>
                </a:lnTo>
                <a:lnTo>
                  <a:pt x="78282" y="274320"/>
                </a:lnTo>
                <a:lnTo>
                  <a:pt x="76771" y="272757"/>
                </a:lnTo>
                <a:lnTo>
                  <a:pt x="72186" y="270510"/>
                </a:lnTo>
                <a:lnTo>
                  <a:pt x="74129" y="274320"/>
                </a:lnTo>
                <a:lnTo>
                  <a:pt x="81940" y="278130"/>
                </a:lnTo>
                <a:lnTo>
                  <a:pt x="78689" y="274739"/>
                </a:lnTo>
                <a:lnTo>
                  <a:pt x="83896" y="278130"/>
                </a:lnTo>
                <a:close/>
              </a:path>
              <a:path w="236220" h="281940">
                <a:moveTo>
                  <a:pt x="84709" y="257810"/>
                </a:moveTo>
                <a:lnTo>
                  <a:pt x="83896" y="256540"/>
                </a:lnTo>
                <a:lnTo>
                  <a:pt x="79032" y="254165"/>
                </a:lnTo>
                <a:lnTo>
                  <a:pt x="84709" y="257810"/>
                </a:lnTo>
                <a:close/>
              </a:path>
              <a:path w="236220" h="281940">
                <a:moveTo>
                  <a:pt x="93649" y="238760"/>
                </a:moveTo>
                <a:lnTo>
                  <a:pt x="92176" y="237490"/>
                </a:lnTo>
                <a:lnTo>
                  <a:pt x="91719" y="237490"/>
                </a:lnTo>
                <a:lnTo>
                  <a:pt x="93649" y="238760"/>
                </a:lnTo>
                <a:close/>
              </a:path>
              <a:path w="236220" h="281940">
                <a:moveTo>
                  <a:pt x="94462" y="238760"/>
                </a:moveTo>
                <a:lnTo>
                  <a:pt x="93649" y="237490"/>
                </a:lnTo>
                <a:lnTo>
                  <a:pt x="87795" y="233680"/>
                </a:lnTo>
                <a:lnTo>
                  <a:pt x="92176" y="237490"/>
                </a:lnTo>
                <a:lnTo>
                  <a:pt x="92913" y="237490"/>
                </a:lnTo>
                <a:lnTo>
                  <a:pt x="94462" y="238760"/>
                </a:lnTo>
                <a:close/>
              </a:path>
              <a:path w="236220" h="281940">
                <a:moveTo>
                  <a:pt x="128765" y="187960"/>
                </a:moveTo>
                <a:lnTo>
                  <a:pt x="125907" y="189204"/>
                </a:lnTo>
                <a:lnTo>
                  <a:pt x="126809" y="190500"/>
                </a:lnTo>
                <a:lnTo>
                  <a:pt x="128765" y="187960"/>
                </a:lnTo>
                <a:close/>
              </a:path>
              <a:path w="236220" h="281940">
                <a:moveTo>
                  <a:pt x="134620" y="204470"/>
                </a:moveTo>
                <a:lnTo>
                  <a:pt x="133311" y="204470"/>
                </a:lnTo>
                <a:lnTo>
                  <a:pt x="134620" y="205740"/>
                </a:lnTo>
                <a:lnTo>
                  <a:pt x="134620" y="204470"/>
                </a:lnTo>
                <a:close/>
              </a:path>
              <a:path w="236220" h="281940">
                <a:moveTo>
                  <a:pt x="141770" y="67729"/>
                </a:moveTo>
                <a:lnTo>
                  <a:pt x="140462" y="66040"/>
                </a:lnTo>
                <a:lnTo>
                  <a:pt x="138518" y="66040"/>
                </a:lnTo>
                <a:lnTo>
                  <a:pt x="141770" y="67729"/>
                </a:lnTo>
                <a:close/>
              </a:path>
              <a:path w="236220" h="281940">
                <a:moveTo>
                  <a:pt x="159981" y="186690"/>
                </a:moveTo>
                <a:lnTo>
                  <a:pt x="158026" y="184150"/>
                </a:lnTo>
                <a:lnTo>
                  <a:pt x="159854" y="186563"/>
                </a:lnTo>
                <a:lnTo>
                  <a:pt x="159981" y="186690"/>
                </a:lnTo>
                <a:close/>
              </a:path>
              <a:path w="236220" h="281940">
                <a:moveTo>
                  <a:pt x="166903" y="189230"/>
                </a:moveTo>
                <a:lnTo>
                  <a:pt x="166560" y="187960"/>
                </a:lnTo>
                <a:lnTo>
                  <a:pt x="165836" y="186690"/>
                </a:lnTo>
                <a:lnTo>
                  <a:pt x="161925" y="186690"/>
                </a:lnTo>
                <a:lnTo>
                  <a:pt x="166903" y="189230"/>
                </a:lnTo>
                <a:close/>
              </a:path>
              <a:path w="236220" h="281940">
                <a:moveTo>
                  <a:pt x="175260" y="31419"/>
                </a:moveTo>
                <a:lnTo>
                  <a:pt x="175006" y="31076"/>
                </a:lnTo>
                <a:lnTo>
                  <a:pt x="173634" y="30480"/>
                </a:lnTo>
                <a:lnTo>
                  <a:pt x="175260" y="31419"/>
                </a:lnTo>
                <a:close/>
              </a:path>
              <a:path w="236220" h="281940">
                <a:moveTo>
                  <a:pt x="179489" y="33020"/>
                </a:moveTo>
                <a:lnTo>
                  <a:pt x="169735" y="24130"/>
                </a:lnTo>
                <a:lnTo>
                  <a:pt x="175006" y="31076"/>
                </a:lnTo>
                <a:lnTo>
                  <a:pt x="179489" y="33020"/>
                </a:lnTo>
                <a:close/>
              </a:path>
              <a:path w="236220" h="281940">
                <a:moveTo>
                  <a:pt x="183388" y="34290"/>
                </a:moveTo>
                <a:lnTo>
                  <a:pt x="179666" y="30594"/>
                </a:lnTo>
                <a:lnTo>
                  <a:pt x="179489" y="30480"/>
                </a:lnTo>
                <a:lnTo>
                  <a:pt x="183388" y="34290"/>
                </a:lnTo>
                <a:close/>
              </a:path>
              <a:path w="236220" h="281940">
                <a:moveTo>
                  <a:pt x="187286" y="161290"/>
                </a:moveTo>
                <a:lnTo>
                  <a:pt x="183388" y="157480"/>
                </a:lnTo>
                <a:lnTo>
                  <a:pt x="183388" y="158750"/>
                </a:lnTo>
                <a:lnTo>
                  <a:pt x="187286" y="161290"/>
                </a:lnTo>
                <a:close/>
              </a:path>
              <a:path w="236220" h="281940">
                <a:moveTo>
                  <a:pt x="192862" y="20320"/>
                </a:moveTo>
                <a:lnTo>
                  <a:pt x="188023" y="19050"/>
                </a:lnTo>
                <a:lnTo>
                  <a:pt x="187198" y="20320"/>
                </a:lnTo>
                <a:lnTo>
                  <a:pt x="189242" y="20320"/>
                </a:lnTo>
                <a:lnTo>
                  <a:pt x="192862" y="20320"/>
                </a:lnTo>
                <a:close/>
              </a:path>
              <a:path w="236220" h="281940">
                <a:moveTo>
                  <a:pt x="202895" y="1270"/>
                </a:moveTo>
                <a:lnTo>
                  <a:pt x="200952" y="0"/>
                </a:lnTo>
                <a:lnTo>
                  <a:pt x="202895" y="1905"/>
                </a:lnTo>
                <a:lnTo>
                  <a:pt x="202895" y="1270"/>
                </a:lnTo>
                <a:close/>
              </a:path>
              <a:path w="236220" h="281940">
                <a:moveTo>
                  <a:pt x="204203" y="4660"/>
                </a:moveTo>
                <a:lnTo>
                  <a:pt x="203288" y="2286"/>
                </a:lnTo>
                <a:lnTo>
                  <a:pt x="202895" y="1905"/>
                </a:lnTo>
                <a:lnTo>
                  <a:pt x="202895" y="3810"/>
                </a:lnTo>
                <a:lnTo>
                  <a:pt x="204203" y="4660"/>
                </a:lnTo>
                <a:close/>
              </a:path>
              <a:path w="236220" h="281940">
                <a:moveTo>
                  <a:pt x="212648" y="91617"/>
                </a:moveTo>
                <a:lnTo>
                  <a:pt x="210705" y="89674"/>
                </a:lnTo>
                <a:lnTo>
                  <a:pt x="210705" y="91617"/>
                </a:lnTo>
                <a:lnTo>
                  <a:pt x="212648" y="91617"/>
                </a:lnTo>
                <a:close/>
              </a:path>
              <a:path w="236220" h="281940">
                <a:moveTo>
                  <a:pt x="230212" y="19050"/>
                </a:moveTo>
                <a:lnTo>
                  <a:pt x="228752" y="14287"/>
                </a:lnTo>
                <a:lnTo>
                  <a:pt x="226314" y="12700"/>
                </a:lnTo>
                <a:lnTo>
                  <a:pt x="224358" y="11430"/>
                </a:lnTo>
                <a:lnTo>
                  <a:pt x="224358" y="12700"/>
                </a:lnTo>
                <a:lnTo>
                  <a:pt x="220459" y="8890"/>
                </a:lnTo>
                <a:lnTo>
                  <a:pt x="230212" y="19050"/>
                </a:lnTo>
                <a:close/>
              </a:path>
              <a:path w="236220" h="281940">
                <a:moveTo>
                  <a:pt x="234111" y="19050"/>
                </a:moveTo>
                <a:lnTo>
                  <a:pt x="228257" y="12700"/>
                </a:lnTo>
                <a:lnTo>
                  <a:pt x="228752" y="14287"/>
                </a:lnTo>
                <a:lnTo>
                  <a:pt x="230212" y="15240"/>
                </a:lnTo>
                <a:lnTo>
                  <a:pt x="234111" y="19050"/>
                </a:lnTo>
                <a:close/>
              </a:path>
              <a:path w="236220" h="281940">
                <a:moveTo>
                  <a:pt x="236067" y="44450"/>
                </a:moveTo>
                <a:lnTo>
                  <a:pt x="224358" y="33020"/>
                </a:lnTo>
                <a:lnTo>
                  <a:pt x="226314" y="29210"/>
                </a:lnTo>
                <a:lnTo>
                  <a:pt x="228257" y="30480"/>
                </a:lnTo>
                <a:lnTo>
                  <a:pt x="230212" y="29210"/>
                </a:lnTo>
                <a:lnTo>
                  <a:pt x="227977" y="26670"/>
                </a:lnTo>
                <a:lnTo>
                  <a:pt x="225755" y="24130"/>
                </a:lnTo>
                <a:lnTo>
                  <a:pt x="224637" y="22860"/>
                </a:lnTo>
                <a:lnTo>
                  <a:pt x="222402" y="20320"/>
                </a:lnTo>
                <a:lnTo>
                  <a:pt x="226314" y="24130"/>
                </a:lnTo>
                <a:lnTo>
                  <a:pt x="226314" y="22872"/>
                </a:lnTo>
                <a:lnTo>
                  <a:pt x="228257" y="24130"/>
                </a:lnTo>
                <a:lnTo>
                  <a:pt x="224358" y="20320"/>
                </a:lnTo>
                <a:lnTo>
                  <a:pt x="220459" y="16510"/>
                </a:lnTo>
                <a:lnTo>
                  <a:pt x="218503" y="12700"/>
                </a:lnTo>
                <a:lnTo>
                  <a:pt x="218503" y="11430"/>
                </a:lnTo>
                <a:lnTo>
                  <a:pt x="220433" y="12700"/>
                </a:lnTo>
                <a:lnTo>
                  <a:pt x="222402" y="15240"/>
                </a:lnTo>
                <a:lnTo>
                  <a:pt x="220459" y="8890"/>
                </a:lnTo>
                <a:lnTo>
                  <a:pt x="225856" y="11430"/>
                </a:lnTo>
                <a:lnTo>
                  <a:pt x="224116" y="8890"/>
                </a:lnTo>
                <a:lnTo>
                  <a:pt x="222440" y="7620"/>
                </a:lnTo>
                <a:lnTo>
                  <a:pt x="219087" y="5080"/>
                </a:lnTo>
                <a:lnTo>
                  <a:pt x="217233" y="2984"/>
                </a:lnTo>
                <a:lnTo>
                  <a:pt x="214604" y="0"/>
                </a:lnTo>
                <a:lnTo>
                  <a:pt x="214604" y="1270"/>
                </a:lnTo>
                <a:lnTo>
                  <a:pt x="220459" y="7620"/>
                </a:lnTo>
                <a:lnTo>
                  <a:pt x="212648" y="1270"/>
                </a:lnTo>
                <a:lnTo>
                  <a:pt x="216547" y="7620"/>
                </a:lnTo>
                <a:lnTo>
                  <a:pt x="220421" y="12674"/>
                </a:lnTo>
                <a:lnTo>
                  <a:pt x="219062" y="11430"/>
                </a:lnTo>
                <a:lnTo>
                  <a:pt x="214884" y="7620"/>
                </a:lnTo>
                <a:lnTo>
                  <a:pt x="210705" y="3810"/>
                </a:lnTo>
                <a:lnTo>
                  <a:pt x="216547" y="7620"/>
                </a:lnTo>
                <a:lnTo>
                  <a:pt x="212801" y="3810"/>
                </a:lnTo>
                <a:lnTo>
                  <a:pt x="211429" y="3810"/>
                </a:lnTo>
                <a:lnTo>
                  <a:pt x="209689" y="2540"/>
                </a:lnTo>
                <a:lnTo>
                  <a:pt x="204851" y="0"/>
                </a:lnTo>
                <a:lnTo>
                  <a:pt x="206794" y="3810"/>
                </a:lnTo>
                <a:lnTo>
                  <a:pt x="202895" y="1270"/>
                </a:lnTo>
                <a:lnTo>
                  <a:pt x="203288" y="2286"/>
                </a:lnTo>
                <a:lnTo>
                  <a:pt x="208749" y="7620"/>
                </a:lnTo>
                <a:lnTo>
                  <a:pt x="204203" y="4660"/>
                </a:lnTo>
                <a:lnTo>
                  <a:pt x="206794" y="11430"/>
                </a:lnTo>
                <a:lnTo>
                  <a:pt x="200952" y="15240"/>
                </a:lnTo>
                <a:lnTo>
                  <a:pt x="195097" y="16510"/>
                </a:lnTo>
                <a:lnTo>
                  <a:pt x="191185" y="12700"/>
                </a:lnTo>
                <a:lnTo>
                  <a:pt x="197040" y="19050"/>
                </a:lnTo>
                <a:lnTo>
                  <a:pt x="198996" y="22860"/>
                </a:lnTo>
                <a:lnTo>
                  <a:pt x="196024" y="21628"/>
                </a:lnTo>
                <a:lnTo>
                  <a:pt x="190576" y="21628"/>
                </a:lnTo>
                <a:lnTo>
                  <a:pt x="189242" y="21628"/>
                </a:lnTo>
                <a:lnTo>
                  <a:pt x="189242" y="22860"/>
                </a:lnTo>
                <a:lnTo>
                  <a:pt x="177533" y="19050"/>
                </a:lnTo>
                <a:lnTo>
                  <a:pt x="177533" y="22860"/>
                </a:lnTo>
                <a:lnTo>
                  <a:pt x="181737" y="27940"/>
                </a:lnTo>
                <a:lnTo>
                  <a:pt x="178993" y="26670"/>
                </a:lnTo>
                <a:lnTo>
                  <a:pt x="176987" y="27940"/>
                </a:lnTo>
                <a:lnTo>
                  <a:pt x="179666" y="30594"/>
                </a:lnTo>
                <a:lnTo>
                  <a:pt x="185343" y="34290"/>
                </a:lnTo>
                <a:lnTo>
                  <a:pt x="191185" y="41910"/>
                </a:lnTo>
                <a:lnTo>
                  <a:pt x="195097" y="45720"/>
                </a:lnTo>
                <a:lnTo>
                  <a:pt x="188442" y="40640"/>
                </a:lnTo>
                <a:lnTo>
                  <a:pt x="184365" y="38100"/>
                </a:lnTo>
                <a:lnTo>
                  <a:pt x="183007" y="36830"/>
                </a:lnTo>
                <a:lnTo>
                  <a:pt x="180276" y="34290"/>
                </a:lnTo>
                <a:lnTo>
                  <a:pt x="175260" y="31419"/>
                </a:lnTo>
                <a:lnTo>
                  <a:pt x="177444" y="34290"/>
                </a:lnTo>
                <a:lnTo>
                  <a:pt x="172897" y="33020"/>
                </a:lnTo>
                <a:lnTo>
                  <a:pt x="167259" y="31750"/>
                </a:lnTo>
                <a:lnTo>
                  <a:pt x="171678" y="36830"/>
                </a:lnTo>
                <a:lnTo>
                  <a:pt x="167779" y="33020"/>
                </a:lnTo>
                <a:lnTo>
                  <a:pt x="166255" y="31750"/>
                </a:lnTo>
                <a:lnTo>
                  <a:pt x="168757" y="35560"/>
                </a:lnTo>
                <a:lnTo>
                  <a:pt x="172720" y="40640"/>
                </a:lnTo>
                <a:lnTo>
                  <a:pt x="175590" y="44450"/>
                </a:lnTo>
                <a:lnTo>
                  <a:pt x="169735" y="40640"/>
                </a:lnTo>
                <a:lnTo>
                  <a:pt x="167779" y="36830"/>
                </a:lnTo>
                <a:lnTo>
                  <a:pt x="163880" y="34290"/>
                </a:lnTo>
                <a:lnTo>
                  <a:pt x="162166" y="35560"/>
                </a:lnTo>
                <a:lnTo>
                  <a:pt x="163385" y="40640"/>
                </a:lnTo>
                <a:lnTo>
                  <a:pt x="163880" y="44450"/>
                </a:lnTo>
                <a:lnTo>
                  <a:pt x="159981" y="44450"/>
                </a:lnTo>
                <a:lnTo>
                  <a:pt x="165823" y="49530"/>
                </a:lnTo>
                <a:lnTo>
                  <a:pt x="169735" y="52070"/>
                </a:lnTo>
                <a:lnTo>
                  <a:pt x="173634" y="55880"/>
                </a:lnTo>
                <a:lnTo>
                  <a:pt x="171678" y="55880"/>
                </a:lnTo>
                <a:lnTo>
                  <a:pt x="169735" y="54610"/>
                </a:lnTo>
                <a:lnTo>
                  <a:pt x="165823" y="52070"/>
                </a:lnTo>
                <a:lnTo>
                  <a:pt x="161925" y="48260"/>
                </a:lnTo>
                <a:lnTo>
                  <a:pt x="156260" y="46990"/>
                </a:lnTo>
                <a:lnTo>
                  <a:pt x="155892" y="54610"/>
                </a:lnTo>
                <a:lnTo>
                  <a:pt x="150228" y="53340"/>
                </a:lnTo>
                <a:lnTo>
                  <a:pt x="156070" y="62230"/>
                </a:lnTo>
                <a:lnTo>
                  <a:pt x="159981" y="63500"/>
                </a:lnTo>
                <a:lnTo>
                  <a:pt x="163880" y="69850"/>
                </a:lnTo>
                <a:lnTo>
                  <a:pt x="161277" y="67310"/>
                </a:lnTo>
                <a:lnTo>
                  <a:pt x="159981" y="66040"/>
                </a:lnTo>
                <a:lnTo>
                  <a:pt x="146316" y="58420"/>
                </a:lnTo>
                <a:lnTo>
                  <a:pt x="148272" y="55880"/>
                </a:lnTo>
                <a:lnTo>
                  <a:pt x="142417" y="52070"/>
                </a:lnTo>
                <a:lnTo>
                  <a:pt x="140589" y="53340"/>
                </a:lnTo>
                <a:lnTo>
                  <a:pt x="139496" y="55880"/>
                </a:lnTo>
                <a:lnTo>
                  <a:pt x="141325" y="60960"/>
                </a:lnTo>
                <a:lnTo>
                  <a:pt x="148272" y="67310"/>
                </a:lnTo>
                <a:lnTo>
                  <a:pt x="142900" y="63500"/>
                </a:lnTo>
                <a:lnTo>
                  <a:pt x="141681" y="63500"/>
                </a:lnTo>
                <a:lnTo>
                  <a:pt x="138518" y="62230"/>
                </a:lnTo>
                <a:lnTo>
                  <a:pt x="138518" y="63500"/>
                </a:lnTo>
                <a:lnTo>
                  <a:pt x="140462" y="63500"/>
                </a:lnTo>
                <a:lnTo>
                  <a:pt x="148272" y="71120"/>
                </a:lnTo>
                <a:lnTo>
                  <a:pt x="141770" y="67729"/>
                </a:lnTo>
                <a:lnTo>
                  <a:pt x="144373" y="71120"/>
                </a:lnTo>
                <a:lnTo>
                  <a:pt x="142417" y="71120"/>
                </a:lnTo>
                <a:lnTo>
                  <a:pt x="136563" y="67310"/>
                </a:lnTo>
                <a:lnTo>
                  <a:pt x="144373" y="73660"/>
                </a:lnTo>
                <a:lnTo>
                  <a:pt x="144373" y="74930"/>
                </a:lnTo>
                <a:lnTo>
                  <a:pt x="142976" y="73660"/>
                </a:lnTo>
                <a:lnTo>
                  <a:pt x="134620" y="66040"/>
                </a:lnTo>
                <a:lnTo>
                  <a:pt x="134620" y="69850"/>
                </a:lnTo>
                <a:lnTo>
                  <a:pt x="136563" y="71120"/>
                </a:lnTo>
                <a:lnTo>
                  <a:pt x="142417" y="78740"/>
                </a:lnTo>
                <a:lnTo>
                  <a:pt x="132664" y="69850"/>
                </a:lnTo>
                <a:lnTo>
                  <a:pt x="134620" y="71120"/>
                </a:lnTo>
                <a:lnTo>
                  <a:pt x="134620" y="69850"/>
                </a:lnTo>
                <a:lnTo>
                  <a:pt x="129857" y="67310"/>
                </a:lnTo>
                <a:lnTo>
                  <a:pt x="130225" y="69850"/>
                </a:lnTo>
                <a:lnTo>
                  <a:pt x="131318" y="72390"/>
                </a:lnTo>
                <a:lnTo>
                  <a:pt x="128765" y="73660"/>
                </a:lnTo>
                <a:lnTo>
                  <a:pt x="140462" y="83820"/>
                </a:lnTo>
                <a:lnTo>
                  <a:pt x="142417" y="87630"/>
                </a:lnTo>
                <a:lnTo>
                  <a:pt x="140081" y="85090"/>
                </a:lnTo>
                <a:lnTo>
                  <a:pt x="136563" y="81280"/>
                </a:lnTo>
                <a:lnTo>
                  <a:pt x="132664" y="78740"/>
                </a:lnTo>
                <a:lnTo>
                  <a:pt x="132664" y="81280"/>
                </a:lnTo>
                <a:lnTo>
                  <a:pt x="128765" y="77470"/>
                </a:lnTo>
                <a:lnTo>
                  <a:pt x="124866" y="77470"/>
                </a:lnTo>
                <a:lnTo>
                  <a:pt x="126809" y="81280"/>
                </a:lnTo>
                <a:lnTo>
                  <a:pt x="128765" y="81280"/>
                </a:lnTo>
                <a:lnTo>
                  <a:pt x="132664" y="85090"/>
                </a:lnTo>
                <a:lnTo>
                  <a:pt x="132664" y="95250"/>
                </a:lnTo>
                <a:lnTo>
                  <a:pt x="128765" y="92710"/>
                </a:lnTo>
                <a:lnTo>
                  <a:pt x="126885" y="89052"/>
                </a:lnTo>
                <a:lnTo>
                  <a:pt x="132664" y="95250"/>
                </a:lnTo>
                <a:lnTo>
                  <a:pt x="132664" y="85090"/>
                </a:lnTo>
                <a:lnTo>
                  <a:pt x="128765" y="83820"/>
                </a:lnTo>
                <a:lnTo>
                  <a:pt x="122910" y="77470"/>
                </a:lnTo>
                <a:lnTo>
                  <a:pt x="128828" y="85090"/>
                </a:lnTo>
                <a:lnTo>
                  <a:pt x="127787" y="86360"/>
                </a:lnTo>
                <a:lnTo>
                  <a:pt x="126758" y="88887"/>
                </a:lnTo>
                <a:lnTo>
                  <a:pt x="122910" y="87630"/>
                </a:lnTo>
                <a:lnTo>
                  <a:pt x="119824" y="87630"/>
                </a:lnTo>
                <a:lnTo>
                  <a:pt x="121691" y="91440"/>
                </a:lnTo>
                <a:lnTo>
                  <a:pt x="123177" y="96520"/>
                </a:lnTo>
                <a:lnTo>
                  <a:pt x="113030" y="96520"/>
                </a:lnTo>
                <a:lnTo>
                  <a:pt x="110718" y="97790"/>
                </a:lnTo>
                <a:lnTo>
                  <a:pt x="109131" y="101600"/>
                </a:lnTo>
                <a:lnTo>
                  <a:pt x="105346" y="102870"/>
                </a:lnTo>
                <a:lnTo>
                  <a:pt x="109258" y="104140"/>
                </a:lnTo>
                <a:lnTo>
                  <a:pt x="105346" y="104140"/>
                </a:lnTo>
                <a:lnTo>
                  <a:pt x="109067" y="107950"/>
                </a:lnTo>
                <a:lnTo>
                  <a:pt x="110223" y="110490"/>
                </a:lnTo>
                <a:lnTo>
                  <a:pt x="111391" y="114300"/>
                </a:lnTo>
                <a:lnTo>
                  <a:pt x="115100" y="118110"/>
                </a:lnTo>
                <a:lnTo>
                  <a:pt x="113804" y="116840"/>
                </a:lnTo>
                <a:lnTo>
                  <a:pt x="107302" y="110490"/>
                </a:lnTo>
                <a:lnTo>
                  <a:pt x="107302" y="113030"/>
                </a:lnTo>
                <a:lnTo>
                  <a:pt x="109258" y="116840"/>
                </a:lnTo>
                <a:lnTo>
                  <a:pt x="103403" y="113030"/>
                </a:lnTo>
                <a:lnTo>
                  <a:pt x="103403" y="237490"/>
                </a:lnTo>
                <a:lnTo>
                  <a:pt x="102666" y="237490"/>
                </a:lnTo>
                <a:lnTo>
                  <a:pt x="95808" y="231140"/>
                </a:lnTo>
                <a:lnTo>
                  <a:pt x="97548" y="231140"/>
                </a:lnTo>
                <a:lnTo>
                  <a:pt x="103403" y="237490"/>
                </a:lnTo>
                <a:lnTo>
                  <a:pt x="103403" y="113030"/>
                </a:lnTo>
                <a:lnTo>
                  <a:pt x="99504" y="113030"/>
                </a:lnTo>
                <a:lnTo>
                  <a:pt x="97548" y="116840"/>
                </a:lnTo>
                <a:lnTo>
                  <a:pt x="101447" y="121920"/>
                </a:lnTo>
                <a:lnTo>
                  <a:pt x="101447" y="124460"/>
                </a:lnTo>
                <a:lnTo>
                  <a:pt x="95592" y="118110"/>
                </a:lnTo>
                <a:lnTo>
                  <a:pt x="91694" y="116840"/>
                </a:lnTo>
                <a:lnTo>
                  <a:pt x="89738" y="118110"/>
                </a:lnTo>
                <a:lnTo>
                  <a:pt x="93649" y="120650"/>
                </a:lnTo>
                <a:lnTo>
                  <a:pt x="97548" y="125730"/>
                </a:lnTo>
                <a:lnTo>
                  <a:pt x="95592" y="125730"/>
                </a:lnTo>
                <a:lnTo>
                  <a:pt x="99491" y="129540"/>
                </a:lnTo>
                <a:lnTo>
                  <a:pt x="97548" y="129540"/>
                </a:lnTo>
                <a:lnTo>
                  <a:pt x="93649" y="124460"/>
                </a:lnTo>
                <a:lnTo>
                  <a:pt x="89738" y="124460"/>
                </a:lnTo>
                <a:lnTo>
                  <a:pt x="97548" y="133350"/>
                </a:lnTo>
                <a:lnTo>
                  <a:pt x="87795" y="129540"/>
                </a:lnTo>
                <a:lnTo>
                  <a:pt x="85839" y="132080"/>
                </a:lnTo>
                <a:lnTo>
                  <a:pt x="89738" y="135890"/>
                </a:lnTo>
                <a:lnTo>
                  <a:pt x="91694" y="139700"/>
                </a:lnTo>
                <a:lnTo>
                  <a:pt x="85839" y="135890"/>
                </a:lnTo>
                <a:lnTo>
                  <a:pt x="81940" y="132080"/>
                </a:lnTo>
                <a:lnTo>
                  <a:pt x="80086" y="134620"/>
                </a:lnTo>
                <a:lnTo>
                  <a:pt x="83159" y="138430"/>
                </a:lnTo>
                <a:lnTo>
                  <a:pt x="86601" y="144780"/>
                </a:lnTo>
                <a:lnTo>
                  <a:pt x="85839" y="147320"/>
                </a:lnTo>
                <a:lnTo>
                  <a:pt x="79286" y="143510"/>
                </a:lnTo>
                <a:lnTo>
                  <a:pt x="78765" y="144780"/>
                </a:lnTo>
                <a:lnTo>
                  <a:pt x="77889" y="147320"/>
                </a:lnTo>
                <a:lnTo>
                  <a:pt x="70231" y="142240"/>
                </a:lnTo>
                <a:lnTo>
                  <a:pt x="70573" y="144780"/>
                </a:lnTo>
                <a:lnTo>
                  <a:pt x="69989" y="144780"/>
                </a:lnTo>
                <a:lnTo>
                  <a:pt x="70510" y="146050"/>
                </a:lnTo>
                <a:lnTo>
                  <a:pt x="74129" y="151130"/>
                </a:lnTo>
                <a:lnTo>
                  <a:pt x="66332" y="146050"/>
                </a:lnTo>
                <a:lnTo>
                  <a:pt x="68287" y="151130"/>
                </a:lnTo>
                <a:lnTo>
                  <a:pt x="72186" y="154940"/>
                </a:lnTo>
                <a:lnTo>
                  <a:pt x="66332" y="151130"/>
                </a:lnTo>
                <a:lnTo>
                  <a:pt x="71234" y="157480"/>
                </a:lnTo>
                <a:lnTo>
                  <a:pt x="73406" y="161290"/>
                </a:lnTo>
                <a:lnTo>
                  <a:pt x="75844" y="164960"/>
                </a:lnTo>
                <a:lnTo>
                  <a:pt x="71691" y="162560"/>
                </a:lnTo>
                <a:lnTo>
                  <a:pt x="73164" y="165100"/>
                </a:lnTo>
                <a:lnTo>
                  <a:pt x="76085" y="167640"/>
                </a:lnTo>
                <a:lnTo>
                  <a:pt x="76085" y="168910"/>
                </a:lnTo>
                <a:lnTo>
                  <a:pt x="70231" y="165100"/>
                </a:lnTo>
                <a:lnTo>
                  <a:pt x="68287" y="162560"/>
                </a:lnTo>
                <a:lnTo>
                  <a:pt x="68287" y="184150"/>
                </a:lnTo>
                <a:lnTo>
                  <a:pt x="66332" y="186690"/>
                </a:lnTo>
                <a:lnTo>
                  <a:pt x="60477" y="182880"/>
                </a:lnTo>
                <a:lnTo>
                  <a:pt x="59182" y="180759"/>
                </a:lnTo>
                <a:lnTo>
                  <a:pt x="68287" y="184150"/>
                </a:lnTo>
                <a:lnTo>
                  <a:pt x="68287" y="162560"/>
                </a:lnTo>
                <a:lnTo>
                  <a:pt x="62344" y="162560"/>
                </a:lnTo>
                <a:lnTo>
                  <a:pt x="61696" y="168910"/>
                </a:lnTo>
                <a:lnTo>
                  <a:pt x="61429" y="173990"/>
                </a:lnTo>
                <a:lnTo>
                  <a:pt x="56578" y="176530"/>
                </a:lnTo>
                <a:lnTo>
                  <a:pt x="52679" y="176530"/>
                </a:lnTo>
                <a:lnTo>
                  <a:pt x="54800" y="178841"/>
                </a:lnTo>
                <a:lnTo>
                  <a:pt x="54622" y="179070"/>
                </a:lnTo>
                <a:lnTo>
                  <a:pt x="55219" y="179298"/>
                </a:lnTo>
                <a:lnTo>
                  <a:pt x="58534" y="182880"/>
                </a:lnTo>
                <a:lnTo>
                  <a:pt x="54622" y="182880"/>
                </a:lnTo>
                <a:lnTo>
                  <a:pt x="52019" y="180340"/>
                </a:lnTo>
                <a:lnTo>
                  <a:pt x="50723" y="179070"/>
                </a:lnTo>
                <a:lnTo>
                  <a:pt x="48768" y="179070"/>
                </a:lnTo>
                <a:lnTo>
                  <a:pt x="46824" y="175260"/>
                </a:lnTo>
                <a:lnTo>
                  <a:pt x="45110" y="173990"/>
                </a:lnTo>
                <a:lnTo>
                  <a:pt x="46329" y="177800"/>
                </a:lnTo>
                <a:lnTo>
                  <a:pt x="46824" y="180340"/>
                </a:lnTo>
                <a:lnTo>
                  <a:pt x="48768" y="182880"/>
                </a:lnTo>
                <a:lnTo>
                  <a:pt x="48768" y="184150"/>
                </a:lnTo>
                <a:lnTo>
                  <a:pt x="50025" y="187960"/>
                </a:lnTo>
                <a:lnTo>
                  <a:pt x="45605" y="186690"/>
                </a:lnTo>
                <a:lnTo>
                  <a:pt x="40817" y="185420"/>
                </a:lnTo>
                <a:lnTo>
                  <a:pt x="40957" y="186563"/>
                </a:lnTo>
                <a:lnTo>
                  <a:pt x="40970" y="187960"/>
                </a:lnTo>
                <a:lnTo>
                  <a:pt x="39014" y="187960"/>
                </a:lnTo>
                <a:lnTo>
                  <a:pt x="42926" y="190500"/>
                </a:lnTo>
                <a:lnTo>
                  <a:pt x="42926" y="191770"/>
                </a:lnTo>
                <a:lnTo>
                  <a:pt x="46824" y="194310"/>
                </a:lnTo>
                <a:lnTo>
                  <a:pt x="45085" y="194310"/>
                </a:lnTo>
                <a:lnTo>
                  <a:pt x="46088" y="195580"/>
                </a:lnTo>
                <a:lnTo>
                  <a:pt x="45999" y="196850"/>
                </a:lnTo>
                <a:lnTo>
                  <a:pt x="40970" y="191770"/>
                </a:lnTo>
                <a:lnTo>
                  <a:pt x="35115" y="190500"/>
                </a:lnTo>
                <a:lnTo>
                  <a:pt x="39014" y="194310"/>
                </a:lnTo>
                <a:lnTo>
                  <a:pt x="42926" y="200660"/>
                </a:lnTo>
                <a:lnTo>
                  <a:pt x="40970" y="198120"/>
                </a:lnTo>
                <a:lnTo>
                  <a:pt x="35356" y="194310"/>
                </a:lnTo>
                <a:lnTo>
                  <a:pt x="34137" y="194310"/>
                </a:lnTo>
                <a:lnTo>
                  <a:pt x="34391" y="196850"/>
                </a:lnTo>
                <a:lnTo>
                  <a:pt x="33172" y="198120"/>
                </a:lnTo>
                <a:lnTo>
                  <a:pt x="29260" y="194310"/>
                </a:lnTo>
                <a:lnTo>
                  <a:pt x="35115" y="200660"/>
                </a:lnTo>
                <a:lnTo>
                  <a:pt x="29260" y="200660"/>
                </a:lnTo>
                <a:lnTo>
                  <a:pt x="33172" y="201930"/>
                </a:lnTo>
                <a:lnTo>
                  <a:pt x="29260" y="201930"/>
                </a:lnTo>
                <a:lnTo>
                  <a:pt x="25361" y="198120"/>
                </a:lnTo>
                <a:lnTo>
                  <a:pt x="27317" y="200660"/>
                </a:lnTo>
                <a:lnTo>
                  <a:pt x="25361" y="201930"/>
                </a:lnTo>
                <a:lnTo>
                  <a:pt x="33172" y="208280"/>
                </a:lnTo>
                <a:lnTo>
                  <a:pt x="21463" y="201930"/>
                </a:lnTo>
                <a:lnTo>
                  <a:pt x="26250" y="208280"/>
                </a:lnTo>
                <a:lnTo>
                  <a:pt x="23380" y="208280"/>
                </a:lnTo>
                <a:lnTo>
                  <a:pt x="29260" y="213360"/>
                </a:lnTo>
                <a:lnTo>
                  <a:pt x="25361" y="212090"/>
                </a:lnTo>
                <a:lnTo>
                  <a:pt x="23406" y="209550"/>
                </a:lnTo>
                <a:lnTo>
                  <a:pt x="19507" y="208280"/>
                </a:lnTo>
                <a:lnTo>
                  <a:pt x="27317" y="215900"/>
                </a:lnTo>
                <a:lnTo>
                  <a:pt x="21463" y="215900"/>
                </a:lnTo>
                <a:lnTo>
                  <a:pt x="19507" y="213360"/>
                </a:lnTo>
                <a:lnTo>
                  <a:pt x="17564" y="213360"/>
                </a:lnTo>
                <a:lnTo>
                  <a:pt x="23406" y="220980"/>
                </a:lnTo>
                <a:lnTo>
                  <a:pt x="23406" y="223520"/>
                </a:lnTo>
                <a:lnTo>
                  <a:pt x="11709" y="213360"/>
                </a:lnTo>
                <a:lnTo>
                  <a:pt x="21463" y="223520"/>
                </a:lnTo>
                <a:lnTo>
                  <a:pt x="19507" y="223520"/>
                </a:lnTo>
                <a:lnTo>
                  <a:pt x="17564" y="220980"/>
                </a:lnTo>
                <a:lnTo>
                  <a:pt x="15608" y="220980"/>
                </a:lnTo>
                <a:lnTo>
                  <a:pt x="17564" y="223520"/>
                </a:lnTo>
                <a:lnTo>
                  <a:pt x="13652" y="223520"/>
                </a:lnTo>
                <a:lnTo>
                  <a:pt x="9753" y="220980"/>
                </a:lnTo>
                <a:lnTo>
                  <a:pt x="13779" y="226060"/>
                </a:lnTo>
                <a:lnTo>
                  <a:pt x="17437" y="231140"/>
                </a:lnTo>
                <a:lnTo>
                  <a:pt x="21463" y="237490"/>
                </a:lnTo>
                <a:lnTo>
                  <a:pt x="18605" y="234950"/>
                </a:lnTo>
                <a:lnTo>
                  <a:pt x="15760" y="232410"/>
                </a:lnTo>
                <a:lnTo>
                  <a:pt x="13906" y="231140"/>
                </a:lnTo>
                <a:lnTo>
                  <a:pt x="12407" y="228600"/>
                </a:lnTo>
                <a:lnTo>
                  <a:pt x="7810" y="226060"/>
                </a:lnTo>
                <a:lnTo>
                  <a:pt x="0" y="223520"/>
                </a:lnTo>
                <a:lnTo>
                  <a:pt x="5854" y="229870"/>
                </a:lnTo>
                <a:lnTo>
                  <a:pt x="9753" y="234950"/>
                </a:lnTo>
                <a:lnTo>
                  <a:pt x="3898" y="229870"/>
                </a:lnTo>
                <a:lnTo>
                  <a:pt x="8077" y="233680"/>
                </a:lnTo>
                <a:lnTo>
                  <a:pt x="31064" y="256540"/>
                </a:lnTo>
                <a:lnTo>
                  <a:pt x="42926" y="266700"/>
                </a:lnTo>
                <a:lnTo>
                  <a:pt x="54622" y="278130"/>
                </a:lnTo>
                <a:lnTo>
                  <a:pt x="62433" y="281940"/>
                </a:lnTo>
                <a:lnTo>
                  <a:pt x="58534" y="278130"/>
                </a:lnTo>
                <a:lnTo>
                  <a:pt x="54622" y="271780"/>
                </a:lnTo>
                <a:lnTo>
                  <a:pt x="62433" y="278130"/>
                </a:lnTo>
                <a:lnTo>
                  <a:pt x="55930" y="271780"/>
                </a:lnTo>
                <a:lnTo>
                  <a:pt x="54622" y="270510"/>
                </a:lnTo>
                <a:lnTo>
                  <a:pt x="56578" y="270510"/>
                </a:lnTo>
                <a:lnTo>
                  <a:pt x="62915" y="274320"/>
                </a:lnTo>
                <a:lnTo>
                  <a:pt x="69989" y="280670"/>
                </a:lnTo>
                <a:lnTo>
                  <a:pt x="74129" y="281940"/>
                </a:lnTo>
                <a:lnTo>
                  <a:pt x="70231" y="280670"/>
                </a:lnTo>
                <a:lnTo>
                  <a:pt x="64376" y="274320"/>
                </a:lnTo>
                <a:lnTo>
                  <a:pt x="68287" y="275590"/>
                </a:lnTo>
                <a:lnTo>
                  <a:pt x="72186" y="280670"/>
                </a:lnTo>
                <a:lnTo>
                  <a:pt x="74129" y="280670"/>
                </a:lnTo>
                <a:lnTo>
                  <a:pt x="69253" y="274320"/>
                </a:lnTo>
                <a:lnTo>
                  <a:pt x="66332" y="270510"/>
                </a:lnTo>
                <a:lnTo>
                  <a:pt x="64376" y="267970"/>
                </a:lnTo>
                <a:lnTo>
                  <a:pt x="68618" y="270725"/>
                </a:lnTo>
                <a:lnTo>
                  <a:pt x="65659" y="267970"/>
                </a:lnTo>
                <a:lnTo>
                  <a:pt x="66332" y="266700"/>
                </a:lnTo>
                <a:lnTo>
                  <a:pt x="70231" y="267970"/>
                </a:lnTo>
                <a:lnTo>
                  <a:pt x="72186" y="267970"/>
                </a:lnTo>
                <a:lnTo>
                  <a:pt x="75603" y="267970"/>
                </a:lnTo>
                <a:lnTo>
                  <a:pt x="74129" y="266700"/>
                </a:lnTo>
                <a:lnTo>
                  <a:pt x="72186" y="266700"/>
                </a:lnTo>
                <a:lnTo>
                  <a:pt x="72186" y="265112"/>
                </a:lnTo>
                <a:lnTo>
                  <a:pt x="66332" y="260350"/>
                </a:lnTo>
                <a:lnTo>
                  <a:pt x="64833" y="257810"/>
                </a:lnTo>
                <a:lnTo>
                  <a:pt x="67551" y="259080"/>
                </a:lnTo>
                <a:lnTo>
                  <a:pt x="72097" y="261620"/>
                </a:lnTo>
                <a:lnTo>
                  <a:pt x="76085" y="262890"/>
                </a:lnTo>
                <a:lnTo>
                  <a:pt x="78041" y="264160"/>
                </a:lnTo>
                <a:lnTo>
                  <a:pt x="89738" y="270510"/>
                </a:lnTo>
                <a:lnTo>
                  <a:pt x="79984" y="257810"/>
                </a:lnTo>
                <a:lnTo>
                  <a:pt x="78041" y="255270"/>
                </a:lnTo>
                <a:lnTo>
                  <a:pt x="70231" y="252730"/>
                </a:lnTo>
                <a:lnTo>
                  <a:pt x="66332" y="245110"/>
                </a:lnTo>
                <a:lnTo>
                  <a:pt x="70993" y="247650"/>
                </a:lnTo>
                <a:lnTo>
                  <a:pt x="75082" y="250990"/>
                </a:lnTo>
                <a:lnTo>
                  <a:pt x="71704" y="245110"/>
                </a:lnTo>
                <a:lnTo>
                  <a:pt x="70231" y="242570"/>
                </a:lnTo>
                <a:lnTo>
                  <a:pt x="68287" y="238760"/>
                </a:lnTo>
                <a:lnTo>
                  <a:pt x="72009" y="242570"/>
                </a:lnTo>
                <a:lnTo>
                  <a:pt x="74447" y="242570"/>
                </a:lnTo>
                <a:lnTo>
                  <a:pt x="72186" y="238760"/>
                </a:lnTo>
                <a:lnTo>
                  <a:pt x="81153" y="247650"/>
                </a:lnTo>
                <a:lnTo>
                  <a:pt x="86817" y="252730"/>
                </a:lnTo>
                <a:lnTo>
                  <a:pt x="92481" y="256540"/>
                </a:lnTo>
                <a:lnTo>
                  <a:pt x="101447" y="264160"/>
                </a:lnTo>
                <a:lnTo>
                  <a:pt x="85839" y="248920"/>
                </a:lnTo>
                <a:lnTo>
                  <a:pt x="87795" y="248920"/>
                </a:lnTo>
                <a:lnTo>
                  <a:pt x="99504" y="260350"/>
                </a:lnTo>
                <a:lnTo>
                  <a:pt x="99161" y="257810"/>
                </a:lnTo>
                <a:lnTo>
                  <a:pt x="93891" y="250190"/>
                </a:lnTo>
                <a:lnTo>
                  <a:pt x="92773" y="248920"/>
                </a:lnTo>
                <a:lnTo>
                  <a:pt x="86055" y="241300"/>
                </a:lnTo>
                <a:lnTo>
                  <a:pt x="84048" y="238760"/>
                </a:lnTo>
                <a:lnTo>
                  <a:pt x="83045" y="237490"/>
                </a:lnTo>
                <a:lnTo>
                  <a:pt x="78041" y="231140"/>
                </a:lnTo>
                <a:lnTo>
                  <a:pt x="84404" y="236220"/>
                </a:lnTo>
                <a:lnTo>
                  <a:pt x="89496" y="240030"/>
                </a:lnTo>
                <a:lnTo>
                  <a:pt x="94221" y="243840"/>
                </a:lnTo>
                <a:lnTo>
                  <a:pt x="99504" y="248920"/>
                </a:lnTo>
                <a:lnTo>
                  <a:pt x="99504" y="245110"/>
                </a:lnTo>
                <a:lnTo>
                  <a:pt x="109258" y="255270"/>
                </a:lnTo>
                <a:lnTo>
                  <a:pt x="104622" y="250190"/>
                </a:lnTo>
                <a:lnTo>
                  <a:pt x="102908" y="247650"/>
                </a:lnTo>
                <a:lnTo>
                  <a:pt x="100469" y="245110"/>
                </a:lnTo>
                <a:lnTo>
                  <a:pt x="97739" y="242570"/>
                </a:lnTo>
                <a:lnTo>
                  <a:pt x="93649" y="238760"/>
                </a:lnTo>
                <a:lnTo>
                  <a:pt x="97548" y="242570"/>
                </a:lnTo>
                <a:lnTo>
                  <a:pt x="95592" y="242570"/>
                </a:lnTo>
                <a:lnTo>
                  <a:pt x="83896" y="231140"/>
                </a:lnTo>
                <a:lnTo>
                  <a:pt x="87795" y="233680"/>
                </a:lnTo>
                <a:lnTo>
                  <a:pt x="85191" y="231140"/>
                </a:lnTo>
                <a:lnTo>
                  <a:pt x="79984" y="226060"/>
                </a:lnTo>
                <a:lnTo>
                  <a:pt x="87795" y="231140"/>
                </a:lnTo>
                <a:lnTo>
                  <a:pt x="91694" y="233680"/>
                </a:lnTo>
                <a:lnTo>
                  <a:pt x="97548" y="238760"/>
                </a:lnTo>
                <a:lnTo>
                  <a:pt x="99225" y="238760"/>
                </a:lnTo>
                <a:lnTo>
                  <a:pt x="97548" y="237490"/>
                </a:lnTo>
                <a:lnTo>
                  <a:pt x="99504" y="238760"/>
                </a:lnTo>
                <a:lnTo>
                  <a:pt x="99225" y="238760"/>
                </a:lnTo>
                <a:lnTo>
                  <a:pt x="109258" y="246380"/>
                </a:lnTo>
                <a:lnTo>
                  <a:pt x="101447" y="238760"/>
                </a:lnTo>
                <a:lnTo>
                  <a:pt x="102895" y="238760"/>
                </a:lnTo>
                <a:lnTo>
                  <a:pt x="105346" y="240880"/>
                </a:lnTo>
                <a:lnTo>
                  <a:pt x="109258" y="245110"/>
                </a:lnTo>
                <a:lnTo>
                  <a:pt x="109893" y="243840"/>
                </a:lnTo>
                <a:lnTo>
                  <a:pt x="109562" y="243560"/>
                </a:lnTo>
                <a:lnTo>
                  <a:pt x="113157" y="245110"/>
                </a:lnTo>
                <a:lnTo>
                  <a:pt x="117055" y="248920"/>
                </a:lnTo>
                <a:lnTo>
                  <a:pt x="119430" y="241935"/>
                </a:lnTo>
                <a:lnTo>
                  <a:pt x="122910" y="243674"/>
                </a:lnTo>
                <a:lnTo>
                  <a:pt x="126809" y="243674"/>
                </a:lnTo>
                <a:lnTo>
                  <a:pt x="120459" y="238925"/>
                </a:lnTo>
                <a:lnTo>
                  <a:pt x="120954" y="237490"/>
                </a:lnTo>
                <a:lnTo>
                  <a:pt x="122910" y="234950"/>
                </a:lnTo>
                <a:lnTo>
                  <a:pt x="119976" y="231140"/>
                </a:lnTo>
                <a:lnTo>
                  <a:pt x="117055" y="227330"/>
                </a:lnTo>
                <a:lnTo>
                  <a:pt x="122910" y="231140"/>
                </a:lnTo>
                <a:lnTo>
                  <a:pt x="124866" y="234950"/>
                </a:lnTo>
                <a:lnTo>
                  <a:pt x="126847" y="234950"/>
                </a:lnTo>
                <a:lnTo>
                  <a:pt x="125679" y="231140"/>
                </a:lnTo>
                <a:lnTo>
                  <a:pt x="128765" y="231140"/>
                </a:lnTo>
                <a:lnTo>
                  <a:pt x="122910" y="229870"/>
                </a:lnTo>
                <a:lnTo>
                  <a:pt x="120573" y="227330"/>
                </a:lnTo>
                <a:lnTo>
                  <a:pt x="119392" y="226060"/>
                </a:lnTo>
                <a:lnTo>
                  <a:pt x="117055" y="223520"/>
                </a:lnTo>
                <a:lnTo>
                  <a:pt x="119011" y="219710"/>
                </a:lnTo>
                <a:lnTo>
                  <a:pt x="126809" y="226060"/>
                </a:lnTo>
                <a:lnTo>
                  <a:pt x="128765" y="227330"/>
                </a:lnTo>
                <a:lnTo>
                  <a:pt x="127419" y="224790"/>
                </a:lnTo>
                <a:lnTo>
                  <a:pt x="132054" y="226060"/>
                </a:lnTo>
                <a:lnTo>
                  <a:pt x="131381" y="224790"/>
                </a:lnTo>
                <a:lnTo>
                  <a:pt x="130708" y="223520"/>
                </a:lnTo>
                <a:lnTo>
                  <a:pt x="124866" y="219710"/>
                </a:lnTo>
                <a:lnTo>
                  <a:pt x="120954" y="217170"/>
                </a:lnTo>
                <a:lnTo>
                  <a:pt x="120307" y="215900"/>
                </a:lnTo>
                <a:lnTo>
                  <a:pt x="119011" y="213360"/>
                </a:lnTo>
                <a:lnTo>
                  <a:pt x="117055" y="209550"/>
                </a:lnTo>
                <a:lnTo>
                  <a:pt x="128765" y="219710"/>
                </a:lnTo>
                <a:lnTo>
                  <a:pt x="126809" y="215900"/>
                </a:lnTo>
                <a:lnTo>
                  <a:pt x="125069" y="213360"/>
                </a:lnTo>
                <a:lnTo>
                  <a:pt x="126085" y="213360"/>
                </a:lnTo>
                <a:lnTo>
                  <a:pt x="125984" y="212090"/>
                </a:lnTo>
                <a:lnTo>
                  <a:pt x="122631" y="209550"/>
                </a:lnTo>
                <a:lnTo>
                  <a:pt x="120954" y="208280"/>
                </a:lnTo>
                <a:lnTo>
                  <a:pt x="126809" y="209550"/>
                </a:lnTo>
                <a:lnTo>
                  <a:pt x="128765" y="215900"/>
                </a:lnTo>
                <a:lnTo>
                  <a:pt x="134620" y="219710"/>
                </a:lnTo>
                <a:lnTo>
                  <a:pt x="132664" y="215900"/>
                </a:lnTo>
                <a:lnTo>
                  <a:pt x="136563" y="219710"/>
                </a:lnTo>
                <a:lnTo>
                  <a:pt x="133057" y="215900"/>
                </a:lnTo>
                <a:lnTo>
                  <a:pt x="130708" y="213360"/>
                </a:lnTo>
                <a:lnTo>
                  <a:pt x="142417" y="220980"/>
                </a:lnTo>
                <a:lnTo>
                  <a:pt x="136563" y="213360"/>
                </a:lnTo>
                <a:lnTo>
                  <a:pt x="138518" y="215900"/>
                </a:lnTo>
                <a:lnTo>
                  <a:pt x="136994" y="213360"/>
                </a:lnTo>
                <a:lnTo>
                  <a:pt x="136232" y="212090"/>
                </a:lnTo>
                <a:lnTo>
                  <a:pt x="137782" y="212090"/>
                </a:lnTo>
                <a:lnTo>
                  <a:pt x="138239" y="210820"/>
                </a:lnTo>
                <a:lnTo>
                  <a:pt x="132664" y="204470"/>
                </a:lnTo>
                <a:lnTo>
                  <a:pt x="133311" y="204470"/>
                </a:lnTo>
                <a:lnTo>
                  <a:pt x="130708" y="201930"/>
                </a:lnTo>
                <a:lnTo>
                  <a:pt x="126809" y="198120"/>
                </a:lnTo>
                <a:lnTo>
                  <a:pt x="134620" y="201930"/>
                </a:lnTo>
                <a:lnTo>
                  <a:pt x="136563" y="201930"/>
                </a:lnTo>
                <a:lnTo>
                  <a:pt x="134620" y="200660"/>
                </a:lnTo>
                <a:lnTo>
                  <a:pt x="131495" y="198120"/>
                </a:lnTo>
                <a:lnTo>
                  <a:pt x="129933" y="196850"/>
                </a:lnTo>
                <a:lnTo>
                  <a:pt x="126809" y="194310"/>
                </a:lnTo>
                <a:lnTo>
                  <a:pt x="122910" y="190500"/>
                </a:lnTo>
                <a:lnTo>
                  <a:pt x="125907" y="189204"/>
                </a:lnTo>
                <a:lnTo>
                  <a:pt x="124155" y="186690"/>
                </a:lnTo>
                <a:lnTo>
                  <a:pt x="117055" y="176530"/>
                </a:lnTo>
                <a:lnTo>
                  <a:pt x="126022" y="182880"/>
                </a:lnTo>
                <a:lnTo>
                  <a:pt x="133121" y="189204"/>
                </a:lnTo>
                <a:lnTo>
                  <a:pt x="139547" y="195580"/>
                </a:lnTo>
                <a:lnTo>
                  <a:pt x="146316" y="200660"/>
                </a:lnTo>
                <a:lnTo>
                  <a:pt x="136563" y="190500"/>
                </a:lnTo>
                <a:lnTo>
                  <a:pt x="136563" y="186690"/>
                </a:lnTo>
                <a:lnTo>
                  <a:pt x="142417" y="187960"/>
                </a:lnTo>
                <a:lnTo>
                  <a:pt x="148272" y="187960"/>
                </a:lnTo>
                <a:lnTo>
                  <a:pt x="158026" y="194310"/>
                </a:lnTo>
                <a:lnTo>
                  <a:pt x="150228" y="187960"/>
                </a:lnTo>
                <a:lnTo>
                  <a:pt x="149733" y="186690"/>
                </a:lnTo>
                <a:lnTo>
                  <a:pt x="148272" y="182880"/>
                </a:lnTo>
                <a:lnTo>
                  <a:pt x="152158" y="186690"/>
                </a:lnTo>
                <a:lnTo>
                  <a:pt x="150228" y="182880"/>
                </a:lnTo>
                <a:lnTo>
                  <a:pt x="150622" y="181610"/>
                </a:lnTo>
                <a:lnTo>
                  <a:pt x="160921" y="187960"/>
                </a:lnTo>
                <a:lnTo>
                  <a:pt x="159854" y="186563"/>
                </a:lnTo>
                <a:lnTo>
                  <a:pt x="155295" y="181610"/>
                </a:lnTo>
                <a:lnTo>
                  <a:pt x="154127" y="180340"/>
                </a:lnTo>
                <a:lnTo>
                  <a:pt x="158026" y="180340"/>
                </a:lnTo>
                <a:lnTo>
                  <a:pt x="156070" y="176530"/>
                </a:lnTo>
                <a:lnTo>
                  <a:pt x="165836" y="186690"/>
                </a:lnTo>
                <a:lnTo>
                  <a:pt x="164401" y="184150"/>
                </a:lnTo>
                <a:lnTo>
                  <a:pt x="163880" y="182880"/>
                </a:lnTo>
                <a:lnTo>
                  <a:pt x="161925" y="179070"/>
                </a:lnTo>
                <a:lnTo>
                  <a:pt x="158026" y="176530"/>
                </a:lnTo>
                <a:lnTo>
                  <a:pt x="152171" y="172720"/>
                </a:lnTo>
                <a:lnTo>
                  <a:pt x="151523" y="171450"/>
                </a:lnTo>
                <a:lnTo>
                  <a:pt x="148272" y="165100"/>
                </a:lnTo>
                <a:lnTo>
                  <a:pt x="156070" y="168910"/>
                </a:lnTo>
                <a:lnTo>
                  <a:pt x="163880" y="176530"/>
                </a:lnTo>
                <a:lnTo>
                  <a:pt x="169735" y="180340"/>
                </a:lnTo>
                <a:lnTo>
                  <a:pt x="159981" y="171450"/>
                </a:lnTo>
                <a:lnTo>
                  <a:pt x="161925" y="172720"/>
                </a:lnTo>
                <a:lnTo>
                  <a:pt x="160947" y="171450"/>
                </a:lnTo>
                <a:lnTo>
                  <a:pt x="158026" y="167640"/>
                </a:lnTo>
                <a:lnTo>
                  <a:pt x="160070" y="169646"/>
                </a:lnTo>
                <a:lnTo>
                  <a:pt x="161925" y="171551"/>
                </a:lnTo>
                <a:lnTo>
                  <a:pt x="165836" y="175260"/>
                </a:lnTo>
                <a:lnTo>
                  <a:pt x="165836" y="172720"/>
                </a:lnTo>
                <a:lnTo>
                  <a:pt x="163880" y="171450"/>
                </a:lnTo>
                <a:lnTo>
                  <a:pt x="165341" y="170180"/>
                </a:lnTo>
                <a:lnTo>
                  <a:pt x="163004" y="167640"/>
                </a:lnTo>
                <a:lnTo>
                  <a:pt x="160655" y="165100"/>
                </a:lnTo>
                <a:lnTo>
                  <a:pt x="159486" y="163830"/>
                </a:lnTo>
                <a:lnTo>
                  <a:pt x="152908" y="157480"/>
                </a:lnTo>
                <a:lnTo>
                  <a:pt x="152412" y="154940"/>
                </a:lnTo>
                <a:lnTo>
                  <a:pt x="152171" y="153670"/>
                </a:lnTo>
                <a:lnTo>
                  <a:pt x="154762" y="154940"/>
                </a:lnTo>
                <a:lnTo>
                  <a:pt x="155346" y="154940"/>
                </a:lnTo>
                <a:lnTo>
                  <a:pt x="156286" y="153670"/>
                </a:lnTo>
                <a:lnTo>
                  <a:pt x="159981" y="154940"/>
                </a:lnTo>
                <a:lnTo>
                  <a:pt x="163334" y="157480"/>
                </a:lnTo>
                <a:lnTo>
                  <a:pt x="169240" y="162560"/>
                </a:lnTo>
                <a:lnTo>
                  <a:pt x="175895" y="167640"/>
                </a:lnTo>
                <a:lnTo>
                  <a:pt x="181432" y="172720"/>
                </a:lnTo>
                <a:lnTo>
                  <a:pt x="182041" y="171450"/>
                </a:lnTo>
                <a:lnTo>
                  <a:pt x="180771" y="170370"/>
                </a:lnTo>
                <a:lnTo>
                  <a:pt x="177533" y="165100"/>
                </a:lnTo>
                <a:lnTo>
                  <a:pt x="175590" y="165100"/>
                </a:lnTo>
                <a:lnTo>
                  <a:pt x="175145" y="164388"/>
                </a:lnTo>
                <a:lnTo>
                  <a:pt x="175145" y="165608"/>
                </a:lnTo>
                <a:lnTo>
                  <a:pt x="171564" y="162560"/>
                </a:lnTo>
                <a:lnTo>
                  <a:pt x="167779" y="158750"/>
                </a:lnTo>
                <a:lnTo>
                  <a:pt x="175145" y="165608"/>
                </a:lnTo>
                <a:lnTo>
                  <a:pt x="175145" y="164388"/>
                </a:lnTo>
                <a:lnTo>
                  <a:pt x="171678" y="158750"/>
                </a:lnTo>
                <a:lnTo>
                  <a:pt x="175590" y="162560"/>
                </a:lnTo>
                <a:lnTo>
                  <a:pt x="175590" y="161290"/>
                </a:lnTo>
                <a:lnTo>
                  <a:pt x="179489" y="165100"/>
                </a:lnTo>
                <a:lnTo>
                  <a:pt x="183388" y="162560"/>
                </a:lnTo>
                <a:lnTo>
                  <a:pt x="181711" y="161290"/>
                </a:lnTo>
                <a:lnTo>
                  <a:pt x="178371" y="158750"/>
                </a:lnTo>
                <a:lnTo>
                  <a:pt x="171678" y="153670"/>
                </a:lnTo>
                <a:lnTo>
                  <a:pt x="171678" y="151130"/>
                </a:lnTo>
                <a:lnTo>
                  <a:pt x="177533" y="154952"/>
                </a:lnTo>
                <a:lnTo>
                  <a:pt x="179489" y="157480"/>
                </a:lnTo>
                <a:lnTo>
                  <a:pt x="179489" y="158750"/>
                </a:lnTo>
                <a:lnTo>
                  <a:pt x="181127" y="158750"/>
                </a:lnTo>
                <a:lnTo>
                  <a:pt x="182740" y="158750"/>
                </a:lnTo>
                <a:lnTo>
                  <a:pt x="181432" y="157480"/>
                </a:lnTo>
                <a:lnTo>
                  <a:pt x="183388" y="157480"/>
                </a:lnTo>
                <a:lnTo>
                  <a:pt x="187286" y="158750"/>
                </a:lnTo>
                <a:lnTo>
                  <a:pt x="185991" y="157480"/>
                </a:lnTo>
                <a:lnTo>
                  <a:pt x="183388" y="154940"/>
                </a:lnTo>
                <a:lnTo>
                  <a:pt x="183388" y="155892"/>
                </a:lnTo>
                <a:lnTo>
                  <a:pt x="177533" y="151130"/>
                </a:lnTo>
                <a:lnTo>
                  <a:pt x="183388" y="154940"/>
                </a:lnTo>
                <a:lnTo>
                  <a:pt x="183870" y="153670"/>
                </a:lnTo>
                <a:lnTo>
                  <a:pt x="185089" y="152400"/>
                </a:lnTo>
                <a:lnTo>
                  <a:pt x="183388" y="149860"/>
                </a:lnTo>
                <a:lnTo>
                  <a:pt x="185343" y="151130"/>
                </a:lnTo>
                <a:lnTo>
                  <a:pt x="183870" y="149860"/>
                </a:lnTo>
                <a:lnTo>
                  <a:pt x="180949" y="147320"/>
                </a:lnTo>
                <a:lnTo>
                  <a:pt x="179489" y="146050"/>
                </a:lnTo>
                <a:lnTo>
                  <a:pt x="179489" y="143510"/>
                </a:lnTo>
                <a:lnTo>
                  <a:pt x="176555" y="139700"/>
                </a:lnTo>
                <a:lnTo>
                  <a:pt x="171678" y="133350"/>
                </a:lnTo>
                <a:lnTo>
                  <a:pt x="177533" y="139700"/>
                </a:lnTo>
                <a:lnTo>
                  <a:pt x="177050" y="137160"/>
                </a:lnTo>
                <a:lnTo>
                  <a:pt x="172173" y="132080"/>
                </a:lnTo>
                <a:lnTo>
                  <a:pt x="169367" y="129540"/>
                </a:lnTo>
                <a:lnTo>
                  <a:pt x="166560" y="127000"/>
                </a:lnTo>
                <a:lnTo>
                  <a:pt x="163880" y="124460"/>
                </a:lnTo>
                <a:lnTo>
                  <a:pt x="168452" y="127000"/>
                </a:lnTo>
                <a:lnTo>
                  <a:pt x="169735" y="125730"/>
                </a:lnTo>
                <a:lnTo>
                  <a:pt x="171018" y="125730"/>
                </a:lnTo>
                <a:lnTo>
                  <a:pt x="175590" y="129540"/>
                </a:lnTo>
                <a:lnTo>
                  <a:pt x="171196" y="125730"/>
                </a:lnTo>
                <a:lnTo>
                  <a:pt x="169735" y="124460"/>
                </a:lnTo>
                <a:lnTo>
                  <a:pt x="167779" y="120650"/>
                </a:lnTo>
                <a:lnTo>
                  <a:pt x="165176" y="118110"/>
                </a:lnTo>
                <a:lnTo>
                  <a:pt x="159981" y="113030"/>
                </a:lnTo>
                <a:lnTo>
                  <a:pt x="165836" y="116840"/>
                </a:lnTo>
                <a:lnTo>
                  <a:pt x="173634" y="125730"/>
                </a:lnTo>
                <a:lnTo>
                  <a:pt x="177533" y="125730"/>
                </a:lnTo>
                <a:lnTo>
                  <a:pt x="173634" y="120650"/>
                </a:lnTo>
                <a:lnTo>
                  <a:pt x="179489" y="124460"/>
                </a:lnTo>
                <a:lnTo>
                  <a:pt x="175590" y="120650"/>
                </a:lnTo>
                <a:lnTo>
                  <a:pt x="175590" y="119380"/>
                </a:lnTo>
                <a:lnTo>
                  <a:pt x="189242" y="128270"/>
                </a:lnTo>
                <a:lnTo>
                  <a:pt x="187286" y="125730"/>
                </a:lnTo>
                <a:lnTo>
                  <a:pt x="192989" y="128524"/>
                </a:lnTo>
                <a:lnTo>
                  <a:pt x="195097" y="129540"/>
                </a:lnTo>
                <a:lnTo>
                  <a:pt x="190703" y="125730"/>
                </a:lnTo>
                <a:lnTo>
                  <a:pt x="189242" y="124460"/>
                </a:lnTo>
                <a:lnTo>
                  <a:pt x="193141" y="125730"/>
                </a:lnTo>
                <a:lnTo>
                  <a:pt x="191858" y="124460"/>
                </a:lnTo>
                <a:lnTo>
                  <a:pt x="187998" y="120650"/>
                </a:lnTo>
                <a:lnTo>
                  <a:pt x="187045" y="118110"/>
                </a:lnTo>
                <a:lnTo>
                  <a:pt x="185737" y="116840"/>
                </a:lnTo>
                <a:lnTo>
                  <a:pt x="181991" y="113030"/>
                </a:lnTo>
                <a:lnTo>
                  <a:pt x="179489" y="110490"/>
                </a:lnTo>
                <a:lnTo>
                  <a:pt x="187286" y="116840"/>
                </a:lnTo>
                <a:lnTo>
                  <a:pt x="187286" y="114300"/>
                </a:lnTo>
                <a:lnTo>
                  <a:pt x="182168" y="110490"/>
                </a:lnTo>
                <a:lnTo>
                  <a:pt x="173634" y="104140"/>
                </a:lnTo>
                <a:lnTo>
                  <a:pt x="171678" y="100330"/>
                </a:lnTo>
                <a:lnTo>
                  <a:pt x="169735" y="99060"/>
                </a:lnTo>
                <a:lnTo>
                  <a:pt x="171678" y="99060"/>
                </a:lnTo>
                <a:lnTo>
                  <a:pt x="179489" y="106680"/>
                </a:lnTo>
                <a:lnTo>
                  <a:pt x="182854" y="106680"/>
                </a:lnTo>
                <a:lnTo>
                  <a:pt x="185343" y="109169"/>
                </a:lnTo>
                <a:lnTo>
                  <a:pt x="183756" y="106807"/>
                </a:lnTo>
                <a:lnTo>
                  <a:pt x="187286" y="107950"/>
                </a:lnTo>
                <a:lnTo>
                  <a:pt x="189242" y="104140"/>
                </a:lnTo>
                <a:lnTo>
                  <a:pt x="195097" y="107950"/>
                </a:lnTo>
                <a:lnTo>
                  <a:pt x="195097" y="110490"/>
                </a:lnTo>
                <a:lnTo>
                  <a:pt x="200609" y="114300"/>
                </a:lnTo>
                <a:lnTo>
                  <a:pt x="199732" y="111760"/>
                </a:lnTo>
                <a:lnTo>
                  <a:pt x="197015" y="107950"/>
                </a:lnTo>
                <a:lnTo>
                  <a:pt x="197040" y="106680"/>
                </a:lnTo>
                <a:lnTo>
                  <a:pt x="202895" y="110490"/>
                </a:lnTo>
                <a:lnTo>
                  <a:pt x="200799" y="106680"/>
                </a:lnTo>
                <a:lnTo>
                  <a:pt x="200088" y="105410"/>
                </a:lnTo>
                <a:lnTo>
                  <a:pt x="195097" y="100330"/>
                </a:lnTo>
                <a:lnTo>
                  <a:pt x="193725" y="99060"/>
                </a:lnTo>
                <a:lnTo>
                  <a:pt x="189636" y="95250"/>
                </a:lnTo>
                <a:lnTo>
                  <a:pt x="181432" y="87630"/>
                </a:lnTo>
                <a:lnTo>
                  <a:pt x="189242" y="92710"/>
                </a:lnTo>
                <a:lnTo>
                  <a:pt x="197040" y="100330"/>
                </a:lnTo>
                <a:lnTo>
                  <a:pt x="202895" y="102870"/>
                </a:lnTo>
                <a:lnTo>
                  <a:pt x="198996" y="96520"/>
                </a:lnTo>
                <a:lnTo>
                  <a:pt x="200952" y="95250"/>
                </a:lnTo>
                <a:lnTo>
                  <a:pt x="208749" y="100330"/>
                </a:lnTo>
                <a:lnTo>
                  <a:pt x="210705" y="104140"/>
                </a:lnTo>
                <a:lnTo>
                  <a:pt x="209486" y="101600"/>
                </a:lnTo>
                <a:lnTo>
                  <a:pt x="209727" y="99060"/>
                </a:lnTo>
                <a:lnTo>
                  <a:pt x="208508" y="96520"/>
                </a:lnTo>
                <a:lnTo>
                  <a:pt x="206794" y="94970"/>
                </a:lnTo>
                <a:lnTo>
                  <a:pt x="206794" y="92710"/>
                </a:lnTo>
                <a:lnTo>
                  <a:pt x="210705" y="95250"/>
                </a:lnTo>
                <a:lnTo>
                  <a:pt x="208356" y="92710"/>
                </a:lnTo>
                <a:lnTo>
                  <a:pt x="204851" y="88900"/>
                </a:lnTo>
                <a:lnTo>
                  <a:pt x="204851" y="91440"/>
                </a:lnTo>
                <a:lnTo>
                  <a:pt x="197040" y="78740"/>
                </a:lnTo>
                <a:lnTo>
                  <a:pt x="202895" y="81280"/>
                </a:lnTo>
                <a:lnTo>
                  <a:pt x="205486" y="83820"/>
                </a:lnTo>
                <a:lnTo>
                  <a:pt x="204851" y="83820"/>
                </a:lnTo>
                <a:lnTo>
                  <a:pt x="202895" y="83820"/>
                </a:lnTo>
                <a:lnTo>
                  <a:pt x="208749" y="89674"/>
                </a:lnTo>
                <a:lnTo>
                  <a:pt x="206794" y="85775"/>
                </a:lnTo>
                <a:lnTo>
                  <a:pt x="206794" y="85090"/>
                </a:lnTo>
                <a:lnTo>
                  <a:pt x="206794" y="83820"/>
                </a:lnTo>
                <a:lnTo>
                  <a:pt x="206502" y="83820"/>
                </a:lnTo>
                <a:lnTo>
                  <a:pt x="205917" y="81280"/>
                </a:lnTo>
                <a:lnTo>
                  <a:pt x="201193" y="74930"/>
                </a:lnTo>
                <a:lnTo>
                  <a:pt x="199021" y="71120"/>
                </a:lnTo>
                <a:lnTo>
                  <a:pt x="198297" y="69850"/>
                </a:lnTo>
                <a:lnTo>
                  <a:pt x="202895" y="69850"/>
                </a:lnTo>
                <a:lnTo>
                  <a:pt x="206794" y="71120"/>
                </a:lnTo>
                <a:lnTo>
                  <a:pt x="210121" y="75463"/>
                </a:lnTo>
                <a:lnTo>
                  <a:pt x="208749" y="74079"/>
                </a:lnTo>
                <a:lnTo>
                  <a:pt x="206794" y="74079"/>
                </a:lnTo>
                <a:lnTo>
                  <a:pt x="211442" y="77190"/>
                </a:lnTo>
                <a:lnTo>
                  <a:pt x="212648" y="78740"/>
                </a:lnTo>
                <a:lnTo>
                  <a:pt x="214604" y="77470"/>
                </a:lnTo>
                <a:lnTo>
                  <a:pt x="210705" y="73660"/>
                </a:lnTo>
                <a:lnTo>
                  <a:pt x="200952" y="66040"/>
                </a:lnTo>
                <a:lnTo>
                  <a:pt x="204851" y="66040"/>
                </a:lnTo>
                <a:lnTo>
                  <a:pt x="201726" y="63500"/>
                </a:lnTo>
                <a:lnTo>
                  <a:pt x="197040" y="59690"/>
                </a:lnTo>
                <a:lnTo>
                  <a:pt x="198996" y="63500"/>
                </a:lnTo>
                <a:lnTo>
                  <a:pt x="191198" y="55880"/>
                </a:lnTo>
                <a:lnTo>
                  <a:pt x="194271" y="57150"/>
                </a:lnTo>
                <a:lnTo>
                  <a:pt x="192417" y="54610"/>
                </a:lnTo>
                <a:lnTo>
                  <a:pt x="190919" y="52070"/>
                </a:lnTo>
                <a:lnTo>
                  <a:pt x="195097" y="53340"/>
                </a:lnTo>
                <a:lnTo>
                  <a:pt x="195097" y="55880"/>
                </a:lnTo>
                <a:lnTo>
                  <a:pt x="200952" y="59690"/>
                </a:lnTo>
                <a:lnTo>
                  <a:pt x="204851" y="63500"/>
                </a:lnTo>
                <a:lnTo>
                  <a:pt x="210210" y="63500"/>
                </a:lnTo>
                <a:lnTo>
                  <a:pt x="209727" y="59690"/>
                </a:lnTo>
                <a:lnTo>
                  <a:pt x="209232" y="57150"/>
                </a:lnTo>
                <a:lnTo>
                  <a:pt x="214604" y="58420"/>
                </a:lnTo>
                <a:lnTo>
                  <a:pt x="213766" y="57150"/>
                </a:lnTo>
                <a:lnTo>
                  <a:pt x="210426" y="52070"/>
                </a:lnTo>
                <a:lnTo>
                  <a:pt x="208749" y="49530"/>
                </a:lnTo>
                <a:lnTo>
                  <a:pt x="208749" y="48260"/>
                </a:lnTo>
                <a:lnTo>
                  <a:pt x="207454" y="45720"/>
                </a:lnTo>
                <a:lnTo>
                  <a:pt x="204851" y="40640"/>
                </a:lnTo>
                <a:lnTo>
                  <a:pt x="210667" y="45720"/>
                </a:lnTo>
                <a:lnTo>
                  <a:pt x="216306" y="50800"/>
                </a:lnTo>
                <a:lnTo>
                  <a:pt x="221589" y="55880"/>
                </a:lnTo>
                <a:lnTo>
                  <a:pt x="226314" y="59690"/>
                </a:lnTo>
                <a:lnTo>
                  <a:pt x="224878" y="57150"/>
                </a:lnTo>
                <a:lnTo>
                  <a:pt x="220700" y="52070"/>
                </a:lnTo>
                <a:lnTo>
                  <a:pt x="218351" y="49530"/>
                </a:lnTo>
                <a:lnTo>
                  <a:pt x="222402" y="52070"/>
                </a:lnTo>
                <a:lnTo>
                  <a:pt x="220091" y="49530"/>
                </a:lnTo>
                <a:lnTo>
                  <a:pt x="216611" y="45720"/>
                </a:lnTo>
                <a:lnTo>
                  <a:pt x="214122" y="41910"/>
                </a:lnTo>
                <a:lnTo>
                  <a:pt x="213309" y="40640"/>
                </a:lnTo>
                <a:lnTo>
                  <a:pt x="210883" y="36830"/>
                </a:lnTo>
                <a:lnTo>
                  <a:pt x="202895" y="29210"/>
                </a:lnTo>
                <a:lnTo>
                  <a:pt x="206794" y="30480"/>
                </a:lnTo>
                <a:lnTo>
                  <a:pt x="206146" y="29210"/>
                </a:lnTo>
                <a:lnTo>
                  <a:pt x="205498" y="27940"/>
                </a:lnTo>
                <a:lnTo>
                  <a:pt x="204851" y="26670"/>
                </a:lnTo>
                <a:lnTo>
                  <a:pt x="212648" y="36830"/>
                </a:lnTo>
                <a:lnTo>
                  <a:pt x="213474" y="35560"/>
                </a:lnTo>
                <a:lnTo>
                  <a:pt x="219240" y="38100"/>
                </a:lnTo>
                <a:lnTo>
                  <a:pt x="226098" y="41910"/>
                </a:lnTo>
                <a:lnTo>
                  <a:pt x="230212" y="44450"/>
                </a:lnTo>
                <a:lnTo>
                  <a:pt x="218503" y="36830"/>
                </a:lnTo>
                <a:lnTo>
                  <a:pt x="219481" y="35560"/>
                </a:lnTo>
                <a:lnTo>
                  <a:pt x="220459" y="34290"/>
                </a:lnTo>
                <a:lnTo>
                  <a:pt x="222402" y="36830"/>
                </a:lnTo>
                <a:lnTo>
                  <a:pt x="224358" y="36830"/>
                </a:lnTo>
                <a:lnTo>
                  <a:pt x="221754" y="34290"/>
                </a:lnTo>
                <a:lnTo>
                  <a:pt x="220459" y="33020"/>
                </a:lnTo>
                <a:lnTo>
                  <a:pt x="224358" y="34290"/>
                </a:lnTo>
                <a:lnTo>
                  <a:pt x="228257" y="40640"/>
                </a:lnTo>
                <a:lnTo>
                  <a:pt x="236067" y="44450"/>
                </a:lnTo>
                <a:close/>
              </a:path>
            </a:pathLst>
          </a:custGeom>
          <a:solidFill>
            <a:srgbClr val="F6F5F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9993729" y="2943363"/>
            <a:ext cx="1101725" cy="4778375"/>
            <a:chOff x="10085161" y="3780281"/>
            <a:chExt cx="1101725" cy="4778375"/>
          </a:xfrm>
        </p:grpSpPr>
        <p:sp>
          <p:nvSpPr>
            <p:cNvPr id="11" name="object 11"/>
            <p:cNvSpPr/>
            <p:nvPr/>
          </p:nvSpPr>
          <p:spPr>
            <a:xfrm>
              <a:off x="10085161" y="3780281"/>
              <a:ext cx="1101725" cy="2084070"/>
            </a:xfrm>
            <a:custGeom>
              <a:avLst/>
              <a:gdLst/>
              <a:ahLst/>
              <a:cxnLst/>
              <a:rect l="l" t="t" r="r" b="b"/>
              <a:pathLst>
                <a:path w="1101725" h="2084070">
                  <a:moveTo>
                    <a:pt x="896999" y="2083870"/>
                  </a:moveTo>
                  <a:lnTo>
                    <a:pt x="485354" y="2044884"/>
                  </a:lnTo>
                  <a:lnTo>
                    <a:pt x="479257" y="1997094"/>
                  </a:lnTo>
                  <a:lnTo>
                    <a:pt x="459992" y="1887716"/>
                  </a:lnTo>
                  <a:lnTo>
                    <a:pt x="426095" y="1767739"/>
                  </a:lnTo>
                  <a:lnTo>
                    <a:pt x="376102" y="1688150"/>
                  </a:lnTo>
                  <a:lnTo>
                    <a:pt x="362102" y="1675235"/>
                  </a:lnTo>
                  <a:lnTo>
                    <a:pt x="343934" y="1654075"/>
                  </a:lnTo>
                  <a:lnTo>
                    <a:pt x="297613" y="1590760"/>
                  </a:lnTo>
                  <a:lnTo>
                    <a:pt x="270722" y="1550476"/>
                  </a:lnTo>
                  <a:lnTo>
                    <a:pt x="242185" y="1505689"/>
                  </a:lnTo>
                  <a:lnTo>
                    <a:pt x="212633" y="1457335"/>
                  </a:lnTo>
                  <a:lnTo>
                    <a:pt x="182696" y="1406350"/>
                  </a:lnTo>
                  <a:lnTo>
                    <a:pt x="153004" y="1353668"/>
                  </a:lnTo>
                  <a:lnTo>
                    <a:pt x="124190" y="1300226"/>
                  </a:lnTo>
                  <a:lnTo>
                    <a:pt x="96882" y="1246960"/>
                  </a:lnTo>
                  <a:lnTo>
                    <a:pt x="71712" y="1194805"/>
                  </a:lnTo>
                  <a:lnTo>
                    <a:pt x="49310" y="1144696"/>
                  </a:lnTo>
                  <a:lnTo>
                    <a:pt x="30307" y="1097570"/>
                  </a:lnTo>
                  <a:lnTo>
                    <a:pt x="15334" y="1054363"/>
                  </a:lnTo>
                  <a:lnTo>
                    <a:pt x="5021" y="1016009"/>
                  </a:lnTo>
                  <a:lnTo>
                    <a:pt x="0" y="983445"/>
                  </a:lnTo>
                  <a:lnTo>
                    <a:pt x="899" y="957606"/>
                  </a:lnTo>
                  <a:lnTo>
                    <a:pt x="8351" y="939428"/>
                  </a:lnTo>
                  <a:lnTo>
                    <a:pt x="22986" y="929847"/>
                  </a:lnTo>
                  <a:lnTo>
                    <a:pt x="51806" y="928670"/>
                  </a:lnTo>
                  <a:lnTo>
                    <a:pt x="77313" y="940090"/>
                  </a:lnTo>
                  <a:lnTo>
                    <a:pt x="100260" y="961676"/>
                  </a:lnTo>
                  <a:lnTo>
                    <a:pt x="121399" y="990999"/>
                  </a:lnTo>
                  <a:lnTo>
                    <a:pt x="141480" y="1025629"/>
                  </a:lnTo>
                  <a:lnTo>
                    <a:pt x="181481" y="1101087"/>
                  </a:lnTo>
                  <a:lnTo>
                    <a:pt x="202904" y="1137057"/>
                  </a:lnTo>
                  <a:lnTo>
                    <a:pt x="226278" y="1168614"/>
                  </a:lnTo>
                  <a:lnTo>
                    <a:pt x="252354" y="1193327"/>
                  </a:lnTo>
                  <a:lnTo>
                    <a:pt x="281886" y="1208767"/>
                  </a:lnTo>
                  <a:lnTo>
                    <a:pt x="315624" y="1212505"/>
                  </a:lnTo>
                  <a:lnTo>
                    <a:pt x="330701" y="1206402"/>
                  </a:lnTo>
                  <a:lnTo>
                    <a:pt x="341513" y="1191414"/>
                  </a:lnTo>
                  <a:lnTo>
                    <a:pt x="348401" y="1168313"/>
                  </a:lnTo>
                  <a:lnTo>
                    <a:pt x="351706" y="1137872"/>
                  </a:lnTo>
                  <a:lnTo>
                    <a:pt x="351771" y="1100861"/>
                  </a:lnTo>
                  <a:lnTo>
                    <a:pt x="348936" y="1058052"/>
                  </a:lnTo>
                  <a:lnTo>
                    <a:pt x="343543" y="1010218"/>
                  </a:lnTo>
                  <a:lnTo>
                    <a:pt x="335935" y="958129"/>
                  </a:lnTo>
                  <a:lnTo>
                    <a:pt x="326452" y="902559"/>
                  </a:lnTo>
                  <a:lnTo>
                    <a:pt x="315437" y="844277"/>
                  </a:lnTo>
                  <a:lnTo>
                    <a:pt x="303230" y="784057"/>
                  </a:lnTo>
                  <a:lnTo>
                    <a:pt x="290174" y="722670"/>
                  </a:lnTo>
                  <a:lnTo>
                    <a:pt x="224106" y="425242"/>
                  </a:lnTo>
                  <a:lnTo>
                    <a:pt x="213126" y="373060"/>
                  </a:lnTo>
                  <a:lnTo>
                    <a:pt x="203688" y="325114"/>
                  </a:lnTo>
                  <a:lnTo>
                    <a:pt x="196134" y="282174"/>
                  </a:lnTo>
                  <a:lnTo>
                    <a:pt x="190804" y="245013"/>
                  </a:lnTo>
                  <a:lnTo>
                    <a:pt x="188041" y="214403"/>
                  </a:lnTo>
                  <a:lnTo>
                    <a:pt x="188187" y="191116"/>
                  </a:lnTo>
                  <a:lnTo>
                    <a:pt x="191582" y="175922"/>
                  </a:lnTo>
                  <a:lnTo>
                    <a:pt x="198569" y="169595"/>
                  </a:lnTo>
                  <a:lnTo>
                    <a:pt x="210044" y="173639"/>
                  </a:lnTo>
                  <a:lnTo>
                    <a:pt x="236307" y="212674"/>
                  </a:lnTo>
                  <a:lnTo>
                    <a:pt x="266271" y="285535"/>
                  </a:lnTo>
                  <a:lnTo>
                    <a:pt x="282373" y="331863"/>
                  </a:lnTo>
                  <a:lnTo>
                    <a:pt x="299077" y="383303"/>
                  </a:lnTo>
                  <a:lnTo>
                    <a:pt x="316277" y="438738"/>
                  </a:lnTo>
                  <a:lnTo>
                    <a:pt x="387882" y="678134"/>
                  </a:lnTo>
                  <a:lnTo>
                    <a:pt x="405948" y="736822"/>
                  </a:lnTo>
                  <a:lnTo>
                    <a:pt x="423864" y="792814"/>
                  </a:lnTo>
                  <a:lnTo>
                    <a:pt x="441524" y="844995"/>
                  </a:lnTo>
                  <a:lnTo>
                    <a:pt x="458820" y="892252"/>
                  </a:lnTo>
                  <a:lnTo>
                    <a:pt x="475644" y="933467"/>
                  </a:lnTo>
                  <a:lnTo>
                    <a:pt x="507449" y="993315"/>
                  </a:lnTo>
                  <a:lnTo>
                    <a:pt x="536078" y="1015619"/>
                  </a:lnTo>
                  <a:lnTo>
                    <a:pt x="545130" y="1011560"/>
                  </a:lnTo>
                  <a:lnTo>
                    <a:pt x="550450" y="999377"/>
                  </a:lnTo>
                  <a:lnTo>
                    <a:pt x="552377" y="979736"/>
                  </a:lnTo>
                  <a:lnTo>
                    <a:pt x="551247" y="953301"/>
                  </a:lnTo>
                  <a:lnTo>
                    <a:pt x="541169" y="882715"/>
                  </a:lnTo>
                  <a:lnTo>
                    <a:pt x="532896" y="839894"/>
                  </a:lnTo>
                  <a:lnTo>
                    <a:pt x="522918" y="792942"/>
                  </a:lnTo>
                  <a:lnTo>
                    <a:pt x="499195" y="689306"/>
                  </a:lnTo>
                  <a:lnTo>
                    <a:pt x="459261" y="519505"/>
                  </a:lnTo>
                  <a:lnTo>
                    <a:pt x="446139" y="461741"/>
                  </a:lnTo>
                  <a:lnTo>
                    <a:pt x="433676" y="404503"/>
                  </a:lnTo>
                  <a:lnTo>
                    <a:pt x="422209" y="348459"/>
                  </a:lnTo>
                  <a:lnTo>
                    <a:pt x="412075" y="294272"/>
                  </a:lnTo>
                  <a:lnTo>
                    <a:pt x="403612" y="242608"/>
                  </a:lnTo>
                  <a:lnTo>
                    <a:pt x="397157" y="194133"/>
                  </a:lnTo>
                  <a:lnTo>
                    <a:pt x="393049" y="149513"/>
                  </a:lnTo>
                  <a:lnTo>
                    <a:pt x="391625" y="109413"/>
                  </a:lnTo>
                  <a:lnTo>
                    <a:pt x="393222" y="74498"/>
                  </a:lnTo>
                  <a:lnTo>
                    <a:pt x="398179" y="45433"/>
                  </a:lnTo>
                  <a:lnTo>
                    <a:pt x="406832" y="22885"/>
                  </a:lnTo>
                  <a:lnTo>
                    <a:pt x="419521" y="7519"/>
                  </a:lnTo>
                  <a:lnTo>
                    <a:pt x="436581" y="0"/>
                  </a:lnTo>
                  <a:lnTo>
                    <a:pt x="457747" y="1674"/>
                  </a:lnTo>
                  <a:lnTo>
                    <a:pt x="495978" y="35052"/>
                  </a:lnTo>
                  <a:lnTo>
                    <a:pt x="529210" y="102030"/>
                  </a:lnTo>
                  <a:lnTo>
                    <a:pt x="544127" y="145703"/>
                  </a:lnTo>
                  <a:lnTo>
                    <a:pt x="558005" y="194878"/>
                  </a:lnTo>
                  <a:lnTo>
                    <a:pt x="570915" y="248589"/>
                  </a:lnTo>
                  <a:lnTo>
                    <a:pt x="582925" y="305869"/>
                  </a:lnTo>
                  <a:lnTo>
                    <a:pt x="594108" y="365752"/>
                  </a:lnTo>
                  <a:lnTo>
                    <a:pt x="604532" y="427272"/>
                  </a:lnTo>
                  <a:lnTo>
                    <a:pt x="614268" y="489463"/>
                  </a:lnTo>
                  <a:lnTo>
                    <a:pt x="631958" y="611994"/>
                  </a:lnTo>
                  <a:lnTo>
                    <a:pt x="655090" y="776670"/>
                  </a:lnTo>
                  <a:lnTo>
                    <a:pt x="662174" y="822598"/>
                  </a:lnTo>
                  <a:lnTo>
                    <a:pt x="669061" y="862435"/>
                  </a:lnTo>
                  <a:lnTo>
                    <a:pt x="682529" y="919969"/>
                  </a:lnTo>
                  <a:lnTo>
                    <a:pt x="696054" y="941543"/>
                  </a:lnTo>
                  <a:lnTo>
                    <a:pt x="702280" y="936456"/>
                  </a:lnTo>
                  <a:lnTo>
                    <a:pt x="706736" y="920858"/>
                  </a:lnTo>
                  <a:lnTo>
                    <a:pt x="709633" y="895838"/>
                  </a:lnTo>
                  <a:lnTo>
                    <a:pt x="711183" y="862484"/>
                  </a:lnTo>
                  <a:lnTo>
                    <a:pt x="711599" y="821885"/>
                  </a:lnTo>
                  <a:lnTo>
                    <a:pt x="711092" y="775129"/>
                  </a:lnTo>
                  <a:lnTo>
                    <a:pt x="708161" y="667501"/>
                  </a:lnTo>
                  <a:lnTo>
                    <a:pt x="702150" y="487097"/>
                  </a:lnTo>
                  <a:lnTo>
                    <a:pt x="700565" y="426260"/>
                  </a:lnTo>
                  <a:lnTo>
                    <a:pt x="699543" y="366886"/>
                  </a:lnTo>
                  <a:lnTo>
                    <a:pt x="699296" y="310064"/>
                  </a:lnTo>
                  <a:lnTo>
                    <a:pt x="700036" y="256882"/>
                  </a:lnTo>
                  <a:lnTo>
                    <a:pt x="701975" y="208429"/>
                  </a:lnTo>
                  <a:lnTo>
                    <a:pt x="705326" y="165794"/>
                  </a:lnTo>
                  <a:lnTo>
                    <a:pt x="717111" y="102328"/>
                  </a:lnTo>
                  <a:lnTo>
                    <a:pt x="737088" y="75195"/>
                  </a:lnTo>
                  <a:lnTo>
                    <a:pt x="750680" y="77974"/>
                  </a:lnTo>
                  <a:lnTo>
                    <a:pt x="780257" y="119090"/>
                  </a:lnTo>
                  <a:lnTo>
                    <a:pt x="801309" y="195334"/>
                  </a:lnTo>
                  <a:lnTo>
                    <a:pt x="809256" y="243593"/>
                  </a:lnTo>
                  <a:lnTo>
                    <a:pt x="815814" y="296992"/>
                  </a:lnTo>
                  <a:lnTo>
                    <a:pt x="821230" y="354317"/>
                  </a:lnTo>
                  <a:lnTo>
                    <a:pt x="825752" y="414353"/>
                  </a:lnTo>
                  <a:lnTo>
                    <a:pt x="829627" y="475886"/>
                  </a:lnTo>
                  <a:lnTo>
                    <a:pt x="839846" y="657327"/>
                  </a:lnTo>
                  <a:lnTo>
                    <a:pt x="843608" y="712707"/>
                  </a:lnTo>
                  <a:lnTo>
                    <a:pt x="847961" y="763514"/>
                  </a:lnTo>
                  <a:lnTo>
                    <a:pt x="853152" y="808534"/>
                  </a:lnTo>
                  <a:lnTo>
                    <a:pt x="859428" y="846552"/>
                  </a:lnTo>
                  <a:lnTo>
                    <a:pt x="876227" y="896726"/>
                  </a:lnTo>
                  <a:lnTo>
                    <a:pt x="887244" y="906454"/>
                  </a:lnTo>
                  <a:lnTo>
                    <a:pt x="899233" y="904558"/>
                  </a:lnTo>
                  <a:lnTo>
                    <a:pt x="917980" y="868568"/>
                  </a:lnTo>
                  <a:lnTo>
                    <a:pt x="931693" y="799704"/>
                  </a:lnTo>
                  <a:lnTo>
                    <a:pt x="937390" y="756714"/>
                  </a:lnTo>
                  <a:lnTo>
                    <a:pt x="953332" y="611613"/>
                  </a:lnTo>
                  <a:lnTo>
                    <a:pt x="959233" y="562895"/>
                  </a:lnTo>
                  <a:lnTo>
                    <a:pt x="965913" y="516516"/>
                  </a:lnTo>
                  <a:lnTo>
                    <a:pt x="973663" y="473984"/>
                  </a:lnTo>
                  <a:lnTo>
                    <a:pt x="982773" y="436806"/>
                  </a:lnTo>
                  <a:lnTo>
                    <a:pt x="1006241" y="384548"/>
                  </a:lnTo>
                  <a:lnTo>
                    <a:pt x="1038645" y="371806"/>
                  </a:lnTo>
                  <a:lnTo>
                    <a:pt x="1058925" y="384024"/>
                  </a:lnTo>
                  <a:lnTo>
                    <a:pt x="1084874" y="439807"/>
                  </a:lnTo>
                  <a:lnTo>
                    <a:pt x="1095182" y="504061"/>
                  </a:lnTo>
                  <a:lnTo>
                    <a:pt x="1098413" y="543240"/>
                  </a:lnTo>
                  <a:lnTo>
                    <a:pt x="1100440" y="586646"/>
                  </a:lnTo>
                  <a:lnTo>
                    <a:pt x="1101321" y="633923"/>
                  </a:lnTo>
                  <a:lnTo>
                    <a:pt x="1101114" y="684714"/>
                  </a:lnTo>
                  <a:lnTo>
                    <a:pt x="1099877" y="738664"/>
                  </a:lnTo>
                  <a:lnTo>
                    <a:pt x="1097669" y="795416"/>
                  </a:lnTo>
                  <a:lnTo>
                    <a:pt x="1094548" y="854615"/>
                  </a:lnTo>
                  <a:lnTo>
                    <a:pt x="1090571" y="915905"/>
                  </a:lnTo>
                  <a:lnTo>
                    <a:pt x="1085798" y="978930"/>
                  </a:lnTo>
                  <a:lnTo>
                    <a:pt x="1080286" y="1043334"/>
                  </a:lnTo>
                  <a:lnTo>
                    <a:pt x="1074094" y="1108760"/>
                  </a:lnTo>
                  <a:lnTo>
                    <a:pt x="1067279" y="1174853"/>
                  </a:lnTo>
                  <a:lnTo>
                    <a:pt x="1059901" y="1241258"/>
                  </a:lnTo>
                  <a:lnTo>
                    <a:pt x="1052016" y="1307617"/>
                  </a:lnTo>
                  <a:lnTo>
                    <a:pt x="1043685" y="1373574"/>
                  </a:lnTo>
                  <a:lnTo>
                    <a:pt x="1034963" y="1438775"/>
                  </a:lnTo>
                  <a:lnTo>
                    <a:pt x="1025911" y="1502863"/>
                  </a:lnTo>
                  <a:lnTo>
                    <a:pt x="1016585" y="1565482"/>
                  </a:lnTo>
                  <a:lnTo>
                    <a:pt x="1007045" y="1626275"/>
                  </a:lnTo>
                  <a:lnTo>
                    <a:pt x="997348" y="1684888"/>
                  </a:lnTo>
                  <a:lnTo>
                    <a:pt x="987553" y="1740963"/>
                  </a:lnTo>
                  <a:lnTo>
                    <a:pt x="977718" y="1794146"/>
                  </a:lnTo>
                  <a:lnTo>
                    <a:pt x="967901" y="1844080"/>
                  </a:lnTo>
                  <a:lnTo>
                    <a:pt x="958160" y="1890409"/>
                  </a:lnTo>
                  <a:lnTo>
                    <a:pt x="948554" y="1932777"/>
                  </a:lnTo>
                  <a:lnTo>
                    <a:pt x="939140" y="1970828"/>
                  </a:lnTo>
                  <a:lnTo>
                    <a:pt x="921123" y="2032555"/>
                  </a:lnTo>
                  <a:lnTo>
                    <a:pt x="904576" y="2072743"/>
                  </a:lnTo>
                  <a:lnTo>
                    <a:pt x="896999" y="2083870"/>
                  </a:lnTo>
                  <a:close/>
                </a:path>
              </a:pathLst>
            </a:custGeom>
            <a:solidFill>
              <a:srgbClr val="ECC8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152485" y="5842709"/>
              <a:ext cx="862965" cy="2715895"/>
            </a:xfrm>
            <a:custGeom>
              <a:avLst/>
              <a:gdLst/>
              <a:ahLst/>
              <a:cxnLst/>
              <a:rect l="l" t="t" r="r" b="b"/>
              <a:pathLst>
                <a:path w="862965" h="2715895">
                  <a:moveTo>
                    <a:pt x="252201" y="2715465"/>
                  </a:moveTo>
                  <a:lnTo>
                    <a:pt x="203816" y="2715492"/>
                  </a:lnTo>
                  <a:lnTo>
                    <a:pt x="158193" y="2705860"/>
                  </a:lnTo>
                  <a:lnTo>
                    <a:pt x="116359" y="2687596"/>
                  </a:lnTo>
                  <a:lnTo>
                    <a:pt x="79342" y="2661728"/>
                  </a:lnTo>
                  <a:lnTo>
                    <a:pt x="48170" y="2629281"/>
                  </a:lnTo>
                  <a:lnTo>
                    <a:pt x="23871" y="2591283"/>
                  </a:lnTo>
                  <a:lnTo>
                    <a:pt x="7471" y="2548761"/>
                  </a:lnTo>
                  <a:lnTo>
                    <a:pt x="0" y="2502741"/>
                  </a:lnTo>
                  <a:lnTo>
                    <a:pt x="2483" y="2454250"/>
                  </a:lnTo>
                  <a:lnTo>
                    <a:pt x="351698" y="192987"/>
                  </a:lnTo>
                  <a:lnTo>
                    <a:pt x="364604" y="144241"/>
                  </a:lnTo>
                  <a:lnTo>
                    <a:pt x="387338" y="100679"/>
                  </a:lnTo>
                  <a:lnTo>
                    <a:pt x="418502" y="63425"/>
                  </a:lnTo>
                  <a:lnTo>
                    <a:pt x="456695" y="33605"/>
                  </a:lnTo>
                  <a:lnTo>
                    <a:pt x="500520" y="12344"/>
                  </a:lnTo>
                  <a:lnTo>
                    <a:pt x="548576" y="767"/>
                  </a:lnTo>
                  <a:lnTo>
                    <a:pt x="599465" y="0"/>
                  </a:lnTo>
                  <a:lnTo>
                    <a:pt x="656042" y="5847"/>
                  </a:lnTo>
                  <a:lnTo>
                    <a:pt x="699896" y="14467"/>
                  </a:lnTo>
                  <a:lnTo>
                    <a:pt x="740206" y="30946"/>
                  </a:lnTo>
                  <a:lnTo>
                    <a:pt x="776172" y="54368"/>
                  </a:lnTo>
                  <a:lnTo>
                    <a:pt x="806994" y="83822"/>
                  </a:lnTo>
                  <a:lnTo>
                    <a:pt x="831873" y="118393"/>
                  </a:lnTo>
                  <a:lnTo>
                    <a:pt x="850006" y="157167"/>
                  </a:lnTo>
                  <a:lnTo>
                    <a:pt x="860595" y="199231"/>
                  </a:lnTo>
                  <a:lnTo>
                    <a:pt x="862840" y="243670"/>
                  </a:lnTo>
                  <a:lnTo>
                    <a:pt x="845987" y="624406"/>
                  </a:lnTo>
                  <a:lnTo>
                    <a:pt x="834547" y="941807"/>
                  </a:lnTo>
                  <a:lnTo>
                    <a:pt x="828060" y="1169180"/>
                  </a:lnTo>
                  <a:lnTo>
                    <a:pt x="823209" y="1401811"/>
                  </a:lnTo>
                  <a:lnTo>
                    <a:pt x="821020" y="1575941"/>
                  </a:lnTo>
                  <a:lnTo>
                    <a:pt x="820364" y="1746819"/>
                  </a:lnTo>
                  <a:lnTo>
                    <a:pt x="820908" y="1857616"/>
                  </a:lnTo>
                  <a:lnTo>
                    <a:pt x="822327" y="1964998"/>
                  </a:lnTo>
                  <a:lnTo>
                    <a:pt x="824700" y="2068174"/>
                  </a:lnTo>
                  <a:lnTo>
                    <a:pt x="828105" y="2166357"/>
                  </a:lnTo>
                  <a:lnTo>
                    <a:pt x="832618" y="2258758"/>
                  </a:lnTo>
                  <a:lnTo>
                    <a:pt x="835314" y="2302544"/>
                  </a:lnTo>
                  <a:lnTo>
                    <a:pt x="838317" y="2344589"/>
                  </a:lnTo>
                  <a:lnTo>
                    <a:pt x="841637" y="2384794"/>
                  </a:lnTo>
                  <a:lnTo>
                    <a:pt x="845282" y="2423060"/>
                  </a:lnTo>
                  <a:lnTo>
                    <a:pt x="845045" y="2469042"/>
                  </a:lnTo>
                  <a:lnTo>
                    <a:pt x="836076" y="2512762"/>
                  </a:lnTo>
                  <a:lnTo>
                    <a:pt x="819150" y="2553238"/>
                  </a:lnTo>
                  <a:lnTo>
                    <a:pt x="795045" y="2589488"/>
                  </a:lnTo>
                  <a:lnTo>
                    <a:pt x="764539" y="2620529"/>
                  </a:lnTo>
                  <a:lnTo>
                    <a:pt x="728409" y="2645379"/>
                  </a:lnTo>
                  <a:lnTo>
                    <a:pt x="687432" y="2663057"/>
                  </a:lnTo>
                  <a:lnTo>
                    <a:pt x="642386" y="2672579"/>
                  </a:lnTo>
                  <a:lnTo>
                    <a:pt x="252201" y="2715465"/>
                  </a:lnTo>
                  <a:close/>
                </a:path>
              </a:pathLst>
            </a:custGeom>
            <a:solidFill>
              <a:srgbClr val="C4C7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494429" y="6495757"/>
              <a:ext cx="345440" cy="1431925"/>
            </a:xfrm>
            <a:custGeom>
              <a:avLst/>
              <a:gdLst/>
              <a:ahLst/>
              <a:cxnLst/>
              <a:rect l="l" t="t" r="r" b="b"/>
              <a:pathLst>
                <a:path w="345440" h="1431925">
                  <a:moveTo>
                    <a:pt x="22758" y="1366964"/>
                  </a:moveTo>
                  <a:lnTo>
                    <a:pt x="22237" y="1365948"/>
                  </a:lnTo>
                  <a:lnTo>
                    <a:pt x="21450" y="1365059"/>
                  </a:lnTo>
                  <a:lnTo>
                    <a:pt x="21450" y="1365694"/>
                  </a:lnTo>
                  <a:lnTo>
                    <a:pt x="22758" y="1366964"/>
                  </a:lnTo>
                  <a:close/>
                </a:path>
                <a:path w="345440" h="1431925">
                  <a:moveTo>
                    <a:pt x="58521" y="309727"/>
                  </a:moveTo>
                  <a:lnTo>
                    <a:pt x="52666" y="303377"/>
                  </a:lnTo>
                  <a:lnTo>
                    <a:pt x="54622" y="305917"/>
                  </a:lnTo>
                  <a:lnTo>
                    <a:pt x="56578" y="309727"/>
                  </a:lnTo>
                  <a:lnTo>
                    <a:pt x="58521" y="309727"/>
                  </a:lnTo>
                  <a:close/>
                </a:path>
                <a:path w="345440" h="1431925">
                  <a:moveTo>
                    <a:pt x="70231" y="1430464"/>
                  </a:moveTo>
                  <a:lnTo>
                    <a:pt x="68275" y="1428559"/>
                  </a:lnTo>
                  <a:lnTo>
                    <a:pt x="70231" y="1431734"/>
                  </a:lnTo>
                  <a:lnTo>
                    <a:pt x="70231" y="1430464"/>
                  </a:lnTo>
                  <a:close/>
                </a:path>
                <a:path w="345440" h="1431925">
                  <a:moveTo>
                    <a:pt x="72174" y="1430464"/>
                  </a:moveTo>
                  <a:lnTo>
                    <a:pt x="70231" y="1424114"/>
                  </a:lnTo>
                  <a:lnTo>
                    <a:pt x="67614" y="1423263"/>
                  </a:lnTo>
                  <a:lnTo>
                    <a:pt x="70688" y="1426654"/>
                  </a:lnTo>
                  <a:lnTo>
                    <a:pt x="72174" y="1430464"/>
                  </a:lnTo>
                  <a:close/>
                </a:path>
                <a:path w="345440" h="1431925">
                  <a:moveTo>
                    <a:pt x="79082" y="411429"/>
                  </a:moveTo>
                  <a:lnTo>
                    <a:pt x="78028" y="410057"/>
                  </a:lnTo>
                  <a:lnTo>
                    <a:pt x="75006" y="409397"/>
                  </a:lnTo>
                  <a:lnTo>
                    <a:pt x="79082" y="411429"/>
                  </a:lnTo>
                  <a:close/>
                </a:path>
                <a:path w="345440" h="1431925">
                  <a:moveTo>
                    <a:pt x="80645" y="1387373"/>
                  </a:moveTo>
                  <a:lnTo>
                    <a:pt x="79679" y="1386014"/>
                  </a:lnTo>
                  <a:lnTo>
                    <a:pt x="79463" y="1386014"/>
                  </a:lnTo>
                  <a:lnTo>
                    <a:pt x="80645" y="1387373"/>
                  </a:lnTo>
                  <a:close/>
                </a:path>
                <a:path w="345440" h="1431925">
                  <a:moveTo>
                    <a:pt x="83883" y="418947"/>
                  </a:moveTo>
                  <a:lnTo>
                    <a:pt x="79984" y="415137"/>
                  </a:lnTo>
                  <a:lnTo>
                    <a:pt x="79502" y="415137"/>
                  </a:lnTo>
                  <a:lnTo>
                    <a:pt x="83883" y="418947"/>
                  </a:lnTo>
                  <a:close/>
                </a:path>
                <a:path w="345440" h="1431925">
                  <a:moveTo>
                    <a:pt x="85839" y="416407"/>
                  </a:moveTo>
                  <a:lnTo>
                    <a:pt x="84010" y="413867"/>
                  </a:lnTo>
                  <a:lnTo>
                    <a:pt x="79082" y="411429"/>
                  </a:lnTo>
                  <a:lnTo>
                    <a:pt x="79984" y="412597"/>
                  </a:lnTo>
                  <a:lnTo>
                    <a:pt x="85839" y="416407"/>
                  </a:lnTo>
                  <a:close/>
                </a:path>
                <a:path w="345440" h="1431925">
                  <a:moveTo>
                    <a:pt x="87782" y="1397444"/>
                  </a:moveTo>
                  <a:lnTo>
                    <a:pt x="86321" y="1392682"/>
                  </a:lnTo>
                  <a:lnTo>
                    <a:pt x="83883" y="1391094"/>
                  </a:lnTo>
                  <a:lnTo>
                    <a:pt x="80645" y="1387373"/>
                  </a:lnTo>
                  <a:lnTo>
                    <a:pt x="87782" y="1397444"/>
                  </a:lnTo>
                  <a:close/>
                </a:path>
                <a:path w="345440" h="1431925">
                  <a:moveTo>
                    <a:pt x="87782" y="1393634"/>
                  </a:moveTo>
                  <a:lnTo>
                    <a:pt x="85839" y="1391094"/>
                  </a:lnTo>
                  <a:lnTo>
                    <a:pt x="86321" y="1392682"/>
                  </a:lnTo>
                  <a:lnTo>
                    <a:pt x="87782" y="1393634"/>
                  </a:lnTo>
                  <a:close/>
                </a:path>
                <a:path w="345440" h="1431925">
                  <a:moveTo>
                    <a:pt x="90170" y="386321"/>
                  </a:moveTo>
                  <a:lnTo>
                    <a:pt x="89496" y="385927"/>
                  </a:lnTo>
                  <a:lnTo>
                    <a:pt x="86880" y="384759"/>
                  </a:lnTo>
                  <a:lnTo>
                    <a:pt x="87795" y="385927"/>
                  </a:lnTo>
                  <a:lnTo>
                    <a:pt x="90170" y="386321"/>
                  </a:lnTo>
                  <a:close/>
                </a:path>
                <a:path w="345440" h="1431925">
                  <a:moveTo>
                    <a:pt x="96113" y="389737"/>
                  </a:moveTo>
                  <a:lnTo>
                    <a:pt x="95592" y="387197"/>
                  </a:lnTo>
                  <a:lnTo>
                    <a:pt x="90170" y="386321"/>
                  </a:lnTo>
                  <a:lnTo>
                    <a:pt x="96113" y="389737"/>
                  </a:lnTo>
                  <a:close/>
                </a:path>
                <a:path w="345440" h="1431925">
                  <a:moveTo>
                    <a:pt x="103390" y="1373314"/>
                  </a:moveTo>
                  <a:lnTo>
                    <a:pt x="100799" y="1372463"/>
                  </a:lnTo>
                  <a:lnTo>
                    <a:pt x="103390" y="1375854"/>
                  </a:lnTo>
                  <a:lnTo>
                    <a:pt x="103390" y="1373314"/>
                  </a:lnTo>
                  <a:close/>
                </a:path>
                <a:path w="345440" h="1431925">
                  <a:moveTo>
                    <a:pt x="106946" y="359727"/>
                  </a:moveTo>
                  <a:lnTo>
                    <a:pt x="105346" y="357987"/>
                  </a:lnTo>
                  <a:lnTo>
                    <a:pt x="102095" y="356933"/>
                  </a:lnTo>
                  <a:lnTo>
                    <a:pt x="103403" y="357987"/>
                  </a:lnTo>
                  <a:lnTo>
                    <a:pt x="106946" y="359727"/>
                  </a:lnTo>
                  <a:close/>
                </a:path>
                <a:path w="345440" h="1431925">
                  <a:moveTo>
                    <a:pt x="107302" y="1380934"/>
                  </a:moveTo>
                  <a:lnTo>
                    <a:pt x="103390" y="1375854"/>
                  </a:lnTo>
                  <a:lnTo>
                    <a:pt x="103390" y="1377124"/>
                  </a:lnTo>
                  <a:lnTo>
                    <a:pt x="107302" y="1380934"/>
                  </a:lnTo>
                  <a:close/>
                </a:path>
                <a:path w="345440" h="1431925">
                  <a:moveTo>
                    <a:pt x="111201" y="1401584"/>
                  </a:moveTo>
                  <a:lnTo>
                    <a:pt x="109245" y="1397685"/>
                  </a:lnTo>
                  <a:lnTo>
                    <a:pt x="105346" y="1395742"/>
                  </a:lnTo>
                  <a:lnTo>
                    <a:pt x="111201" y="1401584"/>
                  </a:lnTo>
                  <a:close/>
                </a:path>
                <a:path w="345440" h="1431925">
                  <a:moveTo>
                    <a:pt x="111201" y="1383474"/>
                  </a:moveTo>
                  <a:lnTo>
                    <a:pt x="109245" y="1379664"/>
                  </a:lnTo>
                  <a:lnTo>
                    <a:pt x="103390" y="1375854"/>
                  </a:lnTo>
                  <a:lnTo>
                    <a:pt x="111201" y="1383474"/>
                  </a:lnTo>
                  <a:close/>
                </a:path>
                <a:path w="345440" h="1431925">
                  <a:moveTo>
                    <a:pt x="112026" y="363067"/>
                  </a:moveTo>
                  <a:lnTo>
                    <a:pt x="111201" y="361797"/>
                  </a:lnTo>
                  <a:lnTo>
                    <a:pt x="106946" y="359727"/>
                  </a:lnTo>
                  <a:lnTo>
                    <a:pt x="111201" y="364337"/>
                  </a:lnTo>
                  <a:lnTo>
                    <a:pt x="109283" y="361797"/>
                  </a:lnTo>
                  <a:lnTo>
                    <a:pt x="110464" y="361797"/>
                  </a:lnTo>
                  <a:lnTo>
                    <a:pt x="112026" y="363067"/>
                  </a:lnTo>
                  <a:close/>
                </a:path>
                <a:path w="345440" h="1431925">
                  <a:moveTo>
                    <a:pt x="113144" y="1380934"/>
                  </a:moveTo>
                  <a:lnTo>
                    <a:pt x="111201" y="1379664"/>
                  </a:lnTo>
                  <a:lnTo>
                    <a:pt x="111201" y="1380934"/>
                  </a:lnTo>
                  <a:lnTo>
                    <a:pt x="113144" y="1380934"/>
                  </a:lnTo>
                  <a:close/>
                </a:path>
                <a:path w="345440" h="1431925">
                  <a:moveTo>
                    <a:pt x="115100" y="365607"/>
                  </a:moveTo>
                  <a:lnTo>
                    <a:pt x="113157" y="365607"/>
                  </a:lnTo>
                  <a:lnTo>
                    <a:pt x="111201" y="364337"/>
                  </a:lnTo>
                  <a:lnTo>
                    <a:pt x="114439" y="366483"/>
                  </a:lnTo>
                  <a:lnTo>
                    <a:pt x="115100" y="365607"/>
                  </a:lnTo>
                  <a:close/>
                </a:path>
                <a:path w="345440" h="1431925">
                  <a:moveTo>
                    <a:pt x="115100" y="361797"/>
                  </a:moveTo>
                  <a:lnTo>
                    <a:pt x="113157" y="360540"/>
                  </a:lnTo>
                  <a:lnTo>
                    <a:pt x="113157" y="361797"/>
                  </a:lnTo>
                  <a:lnTo>
                    <a:pt x="115100" y="361797"/>
                  </a:lnTo>
                  <a:close/>
                </a:path>
                <a:path w="345440" h="1431925">
                  <a:moveTo>
                    <a:pt x="116078" y="361607"/>
                  </a:moveTo>
                  <a:lnTo>
                    <a:pt x="115100" y="360629"/>
                  </a:lnTo>
                  <a:lnTo>
                    <a:pt x="111201" y="358673"/>
                  </a:lnTo>
                  <a:lnTo>
                    <a:pt x="116078" y="361607"/>
                  </a:lnTo>
                  <a:close/>
                </a:path>
                <a:path w="345440" h="1431925">
                  <a:moveTo>
                    <a:pt x="127774" y="1394269"/>
                  </a:moveTo>
                  <a:lnTo>
                    <a:pt x="126809" y="1393634"/>
                  </a:lnTo>
                  <a:lnTo>
                    <a:pt x="124853" y="1389824"/>
                  </a:lnTo>
                  <a:lnTo>
                    <a:pt x="120954" y="1387284"/>
                  </a:lnTo>
                  <a:lnTo>
                    <a:pt x="126796" y="1394904"/>
                  </a:lnTo>
                  <a:lnTo>
                    <a:pt x="127774" y="1394269"/>
                  </a:lnTo>
                  <a:close/>
                </a:path>
                <a:path w="345440" h="1431925">
                  <a:moveTo>
                    <a:pt x="128752" y="1405483"/>
                  </a:moveTo>
                  <a:lnTo>
                    <a:pt x="120954" y="1399641"/>
                  </a:lnTo>
                  <a:lnTo>
                    <a:pt x="118999" y="1401584"/>
                  </a:lnTo>
                  <a:lnTo>
                    <a:pt x="118999" y="1403540"/>
                  </a:lnTo>
                  <a:lnTo>
                    <a:pt x="122897" y="1405483"/>
                  </a:lnTo>
                  <a:lnTo>
                    <a:pt x="128752" y="1405483"/>
                  </a:lnTo>
                  <a:close/>
                </a:path>
                <a:path w="345440" h="1431925">
                  <a:moveTo>
                    <a:pt x="131038" y="1394904"/>
                  </a:moveTo>
                  <a:lnTo>
                    <a:pt x="130975" y="1392186"/>
                  </a:lnTo>
                  <a:lnTo>
                    <a:pt x="127774" y="1394269"/>
                  </a:lnTo>
                  <a:lnTo>
                    <a:pt x="128752" y="1394904"/>
                  </a:lnTo>
                  <a:lnTo>
                    <a:pt x="131038" y="1394904"/>
                  </a:lnTo>
                  <a:close/>
                </a:path>
                <a:path w="345440" h="1431925">
                  <a:moveTo>
                    <a:pt x="134607" y="1391094"/>
                  </a:moveTo>
                  <a:lnTo>
                    <a:pt x="131229" y="1389824"/>
                  </a:lnTo>
                  <a:lnTo>
                    <a:pt x="131165" y="1390116"/>
                  </a:lnTo>
                  <a:lnTo>
                    <a:pt x="127977" y="1388046"/>
                  </a:lnTo>
                  <a:lnTo>
                    <a:pt x="128752" y="1389824"/>
                  </a:lnTo>
                  <a:lnTo>
                    <a:pt x="131114" y="1390332"/>
                  </a:lnTo>
                  <a:lnTo>
                    <a:pt x="130949" y="1391094"/>
                  </a:lnTo>
                  <a:lnTo>
                    <a:pt x="130975" y="1392186"/>
                  </a:lnTo>
                  <a:lnTo>
                    <a:pt x="132664" y="1391094"/>
                  </a:lnTo>
                  <a:lnTo>
                    <a:pt x="131686" y="1390459"/>
                  </a:lnTo>
                  <a:lnTo>
                    <a:pt x="134607" y="1391094"/>
                  </a:lnTo>
                  <a:close/>
                </a:path>
                <a:path w="345440" h="1431925">
                  <a:moveTo>
                    <a:pt x="140462" y="1387944"/>
                  </a:moveTo>
                  <a:lnTo>
                    <a:pt x="138506" y="1385989"/>
                  </a:lnTo>
                  <a:lnTo>
                    <a:pt x="140462" y="1389888"/>
                  </a:lnTo>
                  <a:lnTo>
                    <a:pt x="140462" y="1387944"/>
                  </a:lnTo>
                  <a:close/>
                </a:path>
                <a:path w="345440" h="1431925">
                  <a:moveTo>
                    <a:pt x="185331" y="1321244"/>
                  </a:moveTo>
                  <a:lnTo>
                    <a:pt x="183375" y="1318704"/>
                  </a:lnTo>
                  <a:lnTo>
                    <a:pt x="183515" y="1319276"/>
                  </a:lnTo>
                  <a:lnTo>
                    <a:pt x="185331" y="1321244"/>
                  </a:lnTo>
                  <a:close/>
                </a:path>
                <a:path w="345440" h="1431925">
                  <a:moveTo>
                    <a:pt x="189230" y="276707"/>
                  </a:moveTo>
                  <a:lnTo>
                    <a:pt x="187286" y="274167"/>
                  </a:lnTo>
                  <a:lnTo>
                    <a:pt x="187820" y="275183"/>
                  </a:lnTo>
                  <a:lnTo>
                    <a:pt x="189230" y="276707"/>
                  </a:lnTo>
                  <a:close/>
                </a:path>
                <a:path w="345440" h="1431925">
                  <a:moveTo>
                    <a:pt x="191185" y="280708"/>
                  </a:moveTo>
                  <a:lnTo>
                    <a:pt x="189230" y="278752"/>
                  </a:lnTo>
                  <a:lnTo>
                    <a:pt x="189230" y="280708"/>
                  </a:lnTo>
                  <a:lnTo>
                    <a:pt x="191185" y="280708"/>
                  </a:lnTo>
                  <a:close/>
                </a:path>
                <a:path w="345440" h="1431925">
                  <a:moveTo>
                    <a:pt x="193141" y="1321244"/>
                  </a:moveTo>
                  <a:lnTo>
                    <a:pt x="192074" y="1320139"/>
                  </a:lnTo>
                  <a:lnTo>
                    <a:pt x="192570" y="1321244"/>
                  </a:lnTo>
                  <a:lnTo>
                    <a:pt x="193141" y="1321244"/>
                  </a:lnTo>
                  <a:close/>
                </a:path>
                <a:path w="345440" h="1431925">
                  <a:moveTo>
                    <a:pt x="193382" y="1323784"/>
                  </a:moveTo>
                  <a:lnTo>
                    <a:pt x="193141" y="1322514"/>
                  </a:lnTo>
                  <a:lnTo>
                    <a:pt x="192570" y="1321244"/>
                  </a:lnTo>
                  <a:lnTo>
                    <a:pt x="189230" y="1321244"/>
                  </a:lnTo>
                  <a:lnTo>
                    <a:pt x="193382" y="1323784"/>
                  </a:lnTo>
                  <a:close/>
                </a:path>
                <a:path w="345440" h="1431925">
                  <a:moveTo>
                    <a:pt x="194106" y="261467"/>
                  </a:moveTo>
                  <a:lnTo>
                    <a:pt x="190207" y="256387"/>
                  </a:lnTo>
                  <a:lnTo>
                    <a:pt x="189230" y="256387"/>
                  </a:lnTo>
                  <a:lnTo>
                    <a:pt x="194106" y="261467"/>
                  </a:lnTo>
                  <a:close/>
                </a:path>
                <a:path w="345440" h="1431925">
                  <a:moveTo>
                    <a:pt x="197040" y="274167"/>
                  </a:moveTo>
                  <a:lnTo>
                    <a:pt x="195973" y="273062"/>
                  </a:lnTo>
                  <a:lnTo>
                    <a:pt x="196469" y="274167"/>
                  </a:lnTo>
                  <a:lnTo>
                    <a:pt x="197040" y="274167"/>
                  </a:lnTo>
                  <a:close/>
                </a:path>
                <a:path w="345440" h="1431925">
                  <a:moveTo>
                    <a:pt x="197281" y="276707"/>
                  </a:moveTo>
                  <a:lnTo>
                    <a:pt x="197040" y="275437"/>
                  </a:lnTo>
                  <a:lnTo>
                    <a:pt x="196469" y="274167"/>
                  </a:lnTo>
                  <a:lnTo>
                    <a:pt x="193141" y="274167"/>
                  </a:lnTo>
                  <a:lnTo>
                    <a:pt x="197281" y="276707"/>
                  </a:lnTo>
                  <a:close/>
                </a:path>
                <a:path w="345440" h="1431925">
                  <a:moveTo>
                    <a:pt x="200939" y="270954"/>
                  </a:moveTo>
                  <a:lnTo>
                    <a:pt x="198983" y="267055"/>
                  </a:lnTo>
                  <a:lnTo>
                    <a:pt x="198983" y="266547"/>
                  </a:lnTo>
                  <a:lnTo>
                    <a:pt x="198983" y="264464"/>
                  </a:lnTo>
                  <a:lnTo>
                    <a:pt x="196024" y="263486"/>
                  </a:lnTo>
                  <a:lnTo>
                    <a:pt x="194106" y="261467"/>
                  </a:lnTo>
                  <a:lnTo>
                    <a:pt x="195084" y="262737"/>
                  </a:lnTo>
                  <a:lnTo>
                    <a:pt x="195732" y="263385"/>
                  </a:lnTo>
                  <a:lnTo>
                    <a:pt x="195084" y="263156"/>
                  </a:lnTo>
                  <a:lnTo>
                    <a:pt x="200939" y="270954"/>
                  </a:lnTo>
                  <a:close/>
                </a:path>
                <a:path w="345440" h="1431925">
                  <a:moveTo>
                    <a:pt x="200939" y="265112"/>
                  </a:moveTo>
                  <a:lnTo>
                    <a:pt x="198983" y="263156"/>
                  </a:lnTo>
                  <a:lnTo>
                    <a:pt x="198983" y="264464"/>
                  </a:lnTo>
                  <a:lnTo>
                    <a:pt x="200939" y="265112"/>
                  </a:lnTo>
                  <a:close/>
                </a:path>
                <a:path w="345440" h="1431925">
                  <a:moveTo>
                    <a:pt x="214591" y="1180274"/>
                  </a:moveTo>
                  <a:lnTo>
                    <a:pt x="210693" y="1175207"/>
                  </a:lnTo>
                  <a:lnTo>
                    <a:pt x="208749" y="1172654"/>
                  </a:lnTo>
                  <a:lnTo>
                    <a:pt x="208749" y="1176464"/>
                  </a:lnTo>
                  <a:lnTo>
                    <a:pt x="214591" y="1180274"/>
                  </a:lnTo>
                  <a:close/>
                </a:path>
                <a:path w="345440" h="1431925">
                  <a:moveTo>
                    <a:pt x="218503" y="1180274"/>
                  </a:moveTo>
                  <a:lnTo>
                    <a:pt x="210693" y="1175207"/>
                  </a:lnTo>
                  <a:lnTo>
                    <a:pt x="216547" y="1180274"/>
                  </a:lnTo>
                  <a:lnTo>
                    <a:pt x="218503" y="1180274"/>
                  </a:lnTo>
                  <a:close/>
                </a:path>
                <a:path w="345440" h="1431925">
                  <a:moveTo>
                    <a:pt x="228257" y="229717"/>
                  </a:moveTo>
                  <a:lnTo>
                    <a:pt x="224345" y="225907"/>
                  </a:lnTo>
                  <a:lnTo>
                    <a:pt x="224345" y="227177"/>
                  </a:lnTo>
                  <a:lnTo>
                    <a:pt x="228257" y="229717"/>
                  </a:lnTo>
                  <a:close/>
                </a:path>
                <a:path w="345440" h="1431925">
                  <a:moveTo>
                    <a:pt x="245808" y="1247584"/>
                  </a:moveTo>
                  <a:lnTo>
                    <a:pt x="244690" y="1245044"/>
                  </a:lnTo>
                  <a:lnTo>
                    <a:pt x="243459" y="1245044"/>
                  </a:lnTo>
                  <a:lnTo>
                    <a:pt x="245808" y="1247584"/>
                  </a:lnTo>
                  <a:close/>
                </a:path>
                <a:path w="345440" h="1431925">
                  <a:moveTo>
                    <a:pt x="249707" y="1261237"/>
                  </a:moveTo>
                  <a:lnTo>
                    <a:pt x="247764" y="1257338"/>
                  </a:lnTo>
                  <a:lnTo>
                    <a:pt x="241909" y="1251483"/>
                  </a:lnTo>
                  <a:lnTo>
                    <a:pt x="243865" y="1255382"/>
                  </a:lnTo>
                  <a:lnTo>
                    <a:pt x="249707" y="1261237"/>
                  </a:lnTo>
                  <a:close/>
                </a:path>
                <a:path w="345440" h="1431925">
                  <a:moveTo>
                    <a:pt x="251663" y="181292"/>
                  </a:moveTo>
                  <a:lnTo>
                    <a:pt x="247764" y="175437"/>
                  </a:lnTo>
                  <a:lnTo>
                    <a:pt x="245808" y="175437"/>
                  </a:lnTo>
                  <a:lnTo>
                    <a:pt x="251663" y="181292"/>
                  </a:lnTo>
                  <a:close/>
                </a:path>
                <a:path w="345440" h="1431925">
                  <a:moveTo>
                    <a:pt x="255562" y="210527"/>
                  </a:moveTo>
                  <a:lnTo>
                    <a:pt x="253619" y="206629"/>
                  </a:lnTo>
                  <a:lnTo>
                    <a:pt x="247764" y="200787"/>
                  </a:lnTo>
                  <a:lnTo>
                    <a:pt x="249707" y="204673"/>
                  </a:lnTo>
                  <a:lnTo>
                    <a:pt x="255562" y="210527"/>
                  </a:lnTo>
                  <a:close/>
                </a:path>
                <a:path w="345440" h="1431925">
                  <a:moveTo>
                    <a:pt x="273126" y="77317"/>
                  </a:moveTo>
                  <a:lnTo>
                    <a:pt x="270535" y="74371"/>
                  </a:lnTo>
                  <a:lnTo>
                    <a:pt x="269227" y="73507"/>
                  </a:lnTo>
                  <a:lnTo>
                    <a:pt x="273126" y="77317"/>
                  </a:lnTo>
                  <a:close/>
                </a:path>
                <a:path w="345440" h="1431925">
                  <a:moveTo>
                    <a:pt x="282879" y="1208608"/>
                  </a:moveTo>
                  <a:lnTo>
                    <a:pt x="280924" y="1206652"/>
                  </a:lnTo>
                  <a:lnTo>
                    <a:pt x="280924" y="1208608"/>
                  </a:lnTo>
                  <a:lnTo>
                    <a:pt x="282879" y="1210551"/>
                  </a:lnTo>
                  <a:lnTo>
                    <a:pt x="282879" y="1208608"/>
                  </a:lnTo>
                  <a:close/>
                </a:path>
                <a:path w="345440" h="1431925">
                  <a:moveTo>
                    <a:pt x="284822" y="1171562"/>
                  </a:moveTo>
                  <a:lnTo>
                    <a:pt x="280924" y="1167663"/>
                  </a:lnTo>
                  <a:lnTo>
                    <a:pt x="282879" y="1171562"/>
                  </a:lnTo>
                  <a:lnTo>
                    <a:pt x="284822" y="1171562"/>
                  </a:lnTo>
                  <a:close/>
                </a:path>
                <a:path w="345440" h="1431925">
                  <a:moveTo>
                    <a:pt x="288734" y="154000"/>
                  </a:moveTo>
                  <a:lnTo>
                    <a:pt x="286778" y="152044"/>
                  </a:lnTo>
                  <a:lnTo>
                    <a:pt x="286778" y="154000"/>
                  </a:lnTo>
                  <a:lnTo>
                    <a:pt x="288734" y="154000"/>
                  </a:lnTo>
                  <a:close/>
                </a:path>
                <a:path w="345440" h="1431925">
                  <a:moveTo>
                    <a:pt x="292633" y="136448"/>
                  </a:moveTo>
                  <a:lnTo>
                    <a:pt x="290677" y="132549"/>
                  </a:lnTo>
                  <a:lnTo>
                    <a:pt x="288734" y="130606"/>
                  </a:lnTo>
                  <a:lnTo>
                    <a:pt x="292633" y="136448"/>
                  </a:lnTo>
                  <a:close/>
                </a:path>
                <a:path w="345440" h="1431925">
                  <a:moveTo>
                    <a:pt x="314096" y="1151064"/>
                  </a:moveTo>
                  <a:lnTo>
                    <a:pt x="312966" y="1148524"/>
                  </a:lnTo>
                  <a:lnTo>
                    <a:pt x="309460" y="1143444"/>
                  </a:lnTo>
                  <a:lnTo>
                    <a:pt x="307784" y="1139634"/>
                  </a:lnTo>
                  <a:lnTo>
                    <a:pt x="312140" y="1142174"/>
                  </a:lnTo>
                  <a:lnTo>
                    <a:pt x="310603" y="1139634"/>
                  </a:lnTo>
                  <a:lnTo>
                    <a:pt x="307505" y="1134554"/>
                  </a:lnTo>
                  <a:lnTo>
                    <a:pt x="305803" y="1129474"/>
                  </a:lnTo>
                  <a:lnTo>
                    <a:pt x="304342" y="1125664"/>
                  </a:lnTo>
                  <a:lnTo>
                    <a:pt x="303364" y="1123124"/>
                  </a:lnTo>
                  <a:lnTo>
                    <a:pt x="298488" y="1116774"/>
                  </a:lnTo>
                  <a:lnTo>
                    <a:pt x="296532" y="1114234"/>
                  </a:lnTo>
                  <a:lnTo>
                    <a:pt x="300431" y="1116774"/>
                  </a:lnTo>
                  <a:lnTo>
                    <a:pt x="299135" y="1114234"/>
                  </a:lnTo>
                  <a:lnTo>
                    <a:pt x="298488" y="1112964"/>
                  </a:lnTo>
                  <a:lnTo>
                    <a:pt x="292303" y="1109154"/>
                  </a:lnTo>
                  <a:lnTo>
                    <a:pt x="287020" y="1106614"/>
                  </a:lnTo>
                  <a:lnTo>
                    <a:pt x="285038" y="1109154"/>
                  </a:lnTo>
                  <a:lnTo>
                    <a:pt x="288734" y="1116774"/>
                  </a:lnTo>
                  <a:lnTo>
                    <a:pt x="284835" y="1112964"/>
                  </a:lnTo>
                  <a:lnTo>
                    <a:pt x="284835" y="1116774"/>
                  </a:lnTo>
                  <a:lnTo>
                    <a:pt x="273126" y="1112964"/>
                  </a:lnTo>
                  <a:lnTo>
                    <a:pt x="271170" y="1116774"/>
                  </a:lnTo>
                  <a:lnTo>
                    <a:pt x="274523" y="1121854"/>
                  </a:lnTo>
                  <a:lnTo>
                    <a:pt x="269532" y="1121854"/>
                  </a:lnTo>
                  <a:lnTo>
                    <a:pt x="275069" y="1129474"/>
                  </a:lnTo>
                  <a:lnTo>
                    <a:pt x="273126" y="1125664"/>
                  </a:lnTo>
                  <a:lnTo>
                    <a:pt x="278980" y="1129474"/>
                  </a:lnTo>
                  <a:lnTo>
                    <a:pt x="282879" y="1139634"/>
                  </a:lnTo>
                  <a:lnTo>
                    <a:pt x="286778" y="1143444"/>
                  </a:lnTo>
                  <a:lnTo>
                    <a:pt x="280441" y="1138364"/>
                  </a:lnTo>
                  <a:lnTo>
                    <a:pt x="277710" y="1135824"/>
                  </a:lnTo>
                  <a:lnTo>
                    <a:pt x="274980" y="1133284"/>
                  </a:lnTo>
                  <a:lnTo>
                    <a:pt x="273608" y="1132014"/>
                  </a:lnTo>
                  <a:lnTo>
                    <a:pt x="267271" y="1125664"/>
                  </a:lnTo>
                  <a:lnTo>
                    <a:pt x="273126" y="1128204"/>
                  </a:lnTo>
                  <a:lnTo>
                    <a:pt x="269875" y="1125664"/>
                  </a:lnTo>
                  <a:lnTo>
                    <a:pt x="263372" y="1120584"/>
                  </a:lnTo>
                  <a:lnTo>
                    <a:pt x="269100" y="1132014"/>
                  </a:lnTo>
                  <a:lnTo>
                    <a:pt x="263855" y="1130744"/>
                  </a:lnTo>
                  <a:lnTo>
                    <a:pt x="257886" y="1129474"/>
                  </a:lnTo>
                  <a:lnTo>
                    <a:pt x="259994" y="1133284"/>
                  </a:lnTo>
                  <a:lnTo>
                    <a:pt x="259461" y="1133284"/>
                  </a:lnTo>
                  <a:lnTo>
                    <a:pt x="257517" y="1132014"/>
                  </a:lnTo>
                  <a:lnTo>
                    <a:pt x="255689" y="1132014"/>
                  </a:lnTo>
                  <a:lnTo>
                    <a:pt x="257517" y="1135824"/>
                  </a:lnTo>
                  <a:lnTo>
                    <a:pt x="260807" y="1140904"/>
                  </a:lnTo>
                  <a:lnTo>
                    <a:pt x="263372" y="1145984"/>
                  </a:lnTo>
                  <a:lnTo>
                    <a:pt x="259473" y="1142174"/>
                  </a:lnTo>
                  <a:lnTo>
                    <a:pt x="257517" y="1138364"/>
                  </a:lnTo>
                  <a:lnTo>
                    <a:pt x="253619" y="1133284"/>
                  </a:lnTo>
                  <a:lnTo>
                    <a:pt x="251294" y="1135824"/>
                  </a:lnTo>
                  <a:lnTo>
                    <a:pt x="251180" y="1140904"/>
                  </a:lnTo>
                  <a:lnTo>
                    <a:pt x="250317" y="1145984"/>
                  </a:lnTo>
                  <a:lnTo>
                    <a:pt x="245808" y="1145984"/>
                  </a:lnTo>
                  <a:lnTo>
                    <a:pt x="251663" y="1153604"/>
                  </a:lnTo>
                  <a:lnTo>
                    <a:pt x="253619" y="1153604"/>
                  </a:lnTo>
                  <a:lnTo>
                    <a:pt x="257517" y="1158684"/>
                  </a:lnTo>
                  <a:lnTo>
                    <a:pt x="255562" y="1158684"/>
                  </a:lnTo>
                  <a:lnTo>
                    <a:pt x="249707" y="1153604"/>
                  </a:lnTo>
                  <a:lnTo>
                    <a:pt x="247764" y="1149794"/>
                  </a:lnTo>
                  <a:lnTo>
                    <a:pt x="241477" y="1148524"/>
                  </a:lnTo>
                  <a:lnTo>
                    <a:pt x="238429" y="1158684"/>
                  </a:lnTo>
                  <a:lnTo>
                    <a:pt x="232156" y="1158684"/>
                  </a:lnTo>
                  <a:lnTo>
                    <a:pt x="236054" y="1167574"/>
                  </a:lnTo>
                  <a:lnTo>
                    <a:pt x="241909" y="1168844"/>
                  </a:lnTo>
                  <a:lnTo>
                    <a:pt x="241909" y="1176464"/>
                  </a:lnTo>
                  <a:lnTo>
                    <a:pt x="240931" y="1175194"/>
                  </a:lnTo>
                  <a:lnTo>
                    <a:pt x="238010" y="1171384"/>
                  </a:lnTo>
                  <a:lnTo>
                    <a:pt x="226301" y="1163764"/>
                  </a:lnTo>
                  <a:lnTo>
                    <a:pt x="228257" y="1161224"/>
                  </a:lnTo>
                  <a:lnTo>
                    <a:pt x="224345" y="1154874"/>
                  </a:lnTo>
                  <a:lnTo>
                    <a:pt x="221361" y="1157414"/>
                  </a:lnTo>
                  <a:lnTo>
                    <a:pt x="219468" y="1159954"/>
                  </a:lnTo>
                  <a:lnTo>
                    <a:pt x="220510" y="1165034"/>
                  </a:lnTo>
                  <a:lnTo>
                    <a:pt x="226301" y="1175194"/>
                  </a:lnTo>
                  <a:lnTo>
                    <a:pt x="221754" y="1170114"/>
                  </a:lnTo>
                  <a:lnTo>
                    <a:pt x="219989" y="1170114"/>
                  </a:lnTo>
                  <a:lnTo>
                    <a:pt x="216547" y="1168844"/>
                  </a:lnTo>
                  <a:lnTo>
                    <a:pt x="216547" y="1171384"/>
                  </a:lnTo>
                  <a:lnTo>
                    <a:pt x="218503" y="1171384"/>
                  </a:lnTo>
                  <a:lnTo>
                    <a:pt x="221488" y="1175194"/>
                  </a:lnTo>
                  <a:lnTo>
                    <a:pt x="216547" y="1175194"/>
                  </a:lnTo>
                  <a:lnTo>
                    <a:pt x="214591" y="1172654"/>
                  </a:lnTo>
                  <a:lnTo>
                    <a:pt x="218503" y="1180274"/>
                  </a:lnTo>
                  <a:lnTo>
                    <a:pt x="216547" y="1182814"/>
                  </a:lnTo>
                  <a:lnTo>
                    <a:pt x="214591" y="1180274"/>
                  </a:lnTo>
                  <a:lnTo>
                    <a:pt x="210693" y="1179004"/>
                  </a:lnTo>
                  <a:lnTo>
                    <a:pt x="216547" y="1186624"/>
                  </a:lnTo>
                  <a:lnTo>
                    <a:pt x="208749" y="1180274"/>
                  </a:lnTo>
                  <a:lnTo>
                    <a:pt x="206794" y="1179004"/>
                  </a:lnTo>
                  <a:lnTo>
                    <a:pt x="208749" y="1179004"/>
                  </a:lnTo>
                  <a:lnTo>
                    <a:pt x="203682" y="1175194"/>
                  </a:lnTo>
                  <a:lnTo>
                    <a:pt x="203377" y="1179004"/>
                  </a:lnTo>
                  <a:lnTo>
                    <a:pt x="203809" y="1182814"/>
                  </a:lnTo>
                  <a:lnTo>
                    <a:pt x="200939" y="1182814"/>
                  </a:lnTo>
                  <a:lnTo>
                    <a:pt x="212648" y="1192974"/>
                  </a:lnTo>
                  <a:lnTo>
                    <a:pt x="214591" y="1198054"/>
                  </a:lnTo>
                  <a:lnTo>
                    <a:pt x="210693" y="1192974"/>
                  </a:lnTo>
                  <a:lnTo>
                    <a:pt x="208749" y="1190434"/>
                  </a:lnTo>
                  <a:lnTo>
                    <a:pt x="204838" y="1186624"/>
                  </a:lnTo>
                  <a:lnTo>
                    <a:pt x="202895" y="1187894"/>
                  </a:lnTo>
                  <a:lnTo>
                    <a:pt x="198983" y="1184084"/>
                  </a:lnTo>
                  <a:lnTo>
                    <a:pt x="197040" y="1184084"/>
                  </a:lnTo>
                  <a:lnTo>
                    <a:pt x="198983" y="1187894"/>
                  </a:lnTo>
                  <a:lnTo>
                    <a:pt x="200939" y="1187894"/>
                  </a:lnTo>
                  <a:lnTo>
                    <a:pt x="202895" y="1192974"/>
                  </a:lnTo>
                  <a:lnTo>
                    <a:pt x="198983" y="1190434"/>
                  </a:lnTo>
                  <a:lnTo>
                    <a:pt x="193141" y="1182814"/>
                  </a:lnTo>
                  <a:lnTo>
                    <a:pt x="197891" y="1191704"/>
                  </a:lnTo>
                  <a:lnTo>
                    <a:pt x="196062" y="1194244"/>
                  </a:lnTo>
                  <a:lnTo>
                    <a:pt x="194233" y="1195514"/>
                  </a:lnTo>
                  <a:lnTo>
                    <a:pt x="198983" y="1204404"/>
                  </a:lnTo>
                  <a:lnTo>
                    <a:pt x="195084" y="1201864"/>
                  </a:lnTo>
                  <a:lnTo>
                    <a:pt x="193141" y="1196784"/>
                  </a:lnTo>
                  <a:lnTo>
                    <a:pt x="187528" y="1196784"/>
                  </a:lnTo>
                  <a:lnTo>
                    <a:pt x="188264" y="1203134"/>
                  </a:lnTo>
                  <a:lnTo>
                    <a:pt x="188988" y="1208214"/>
                  </a:lnTo>
                  <a:lnTo>
                    <a:pt x="185331" y="1208214"/>
                  </a:lnTo>
                  <a:lnTo>
                    <a:pt x="178714" y="1206944"/>
                  </a:lnTo>
                  <a:lnTo>
                    <a:pt x="174840" y="1210754"/>
                  </a:lnTo>
                  <a:lnTo>
                    <a:pt x="171335" y="1214564"/>
                  </a:lnTo>
                  <a:lnTo>
                    <a:pt x="165823" y="1215834"/>
                  </a:lnTo>
                  <a:lnTo>
                    <a:pt x="169722" y="1217104"/>
                  </a:lnTo>
                  <a:lnTo>
                    <a:pt x="163868" y="1217104"/>
                  </a:lnTo>
                  <a:lnTo>
                    <a:pt x="166458" y="1222184"/>
                  </a:lnTo>
                  <a:lnTo>
                    <a:pt x="167043" y="1224724"/>
                  </a:lnTo>
                  <a:lnTo>
                    <a:pt x="167982" y="1227264"/>
                  </a:lnTo>
                  <a:lnTo>
                    <a:pt x="171678" y="1233614"/>
                  </a:lnTo>
                  <a:lnTo>
                    <a:pt x="163868" y="1225994"/>
                  </a:lnTo>
                  <a:lnTo>
                    <a:pt x="163868" y="1227264"/>
                  </a:lnTo>
                  <a:lnTo>
                    <a:pt x="165823" y="1233614"/>
                  </a:lnTo>
                  <a:lnTo>
                    <a:pt x="159969" y="1229804"/>
                  </a:lnTo>
                  <a:lnTo>
                    <a:pt x="158026" y="1225994"/>
                  </a:lnTo>
                  <a:lnTo>
                    <a:pt x="154114" y="1227264"/>
                  </a:lnTo>
                  <a:lnTo>
                    <a:pt x="148259" y="1231074"/>
                  </a:lnTo>
                  <a:lnTo>
                    <a:pt x="152171" y="1237424"/>
                  </a:lnTo>
                  <a:lnTo>
                    <a:pt x="152171" y="1238694"/>
                  </a:lnTo>
                  <a:lnTo>
                    <a:pt x="142417" y="1229804"/>
                  </a:lnTo>
                  <a:lnTo>
                    <a:pt x="140462" y="1231074"/>
                  </a:lnTo>
                  <a:lnTo>
                    <a:pt x="142417" y="1234884"/>
                  </a:lnTo>
                  <a:lnTo>
                    <a:pt x="146316" y="1241234"/>
                  </a:lnTo>
                  <a:lnTo>
                    <a:pt x="144360" y="1241234"/>
                  </a:lnTo>
                  <a:lnTo>
                    <a:pt x="140462" y="1237424"/>
                  </a:lnTo>
                  <a:lnTo>
                    <a:pt x="146316" y="1245044"/>
                  </a:lnTo>
                  <a:lnTo>
                    <a:pt x="144360" y="1245044"/>
                  </a:lnTo>
                  <a:lnTo>
                    <a:pt x="140462" y="1238694"/>
                  </a:lnTo>
                  <a:lnTo>
                    <a:pt x="138506" y="1237424"/>
                  </a:lnTo>
                  <a:lnTo>
                    <a:pt x="144360" y="1248854"/>
                  </a:lnTo>
                  <a:lnTo>
                    <a:pt x="134607" y="1245044"/>
                  </a:lnTo>
                  <a:lnTo>
                    <a:pt x="132664" y="1247584"/>
                  </a:lnTo>
                  <a:lnTo>
                    <a:pt x="136563" y="1251394"/>
                  </a:lnTo>
                  <a:lnTo>
                    <a:pt x="138506" y="1255204"/>
                  </a:lnTo>
                  <a:lnTo>
                    <a:pt x="132664" y="1251394"/>
                  </a:lnTo>
                  <a:lnTo>
                    <a:pt x="128752" y="1247584"/>
                  </a:lnTo>
                  <a:lnTo>
                    <a:pt x="126250" y="1250124"/>
                  </a:lnTo>
                  <a:lnTo>
                    <a:pt x="129298" y="1262824"/>
                  </a:lnTo>
                  <a:lnTo>
                    <a:pt x="126809" y="1266634"/>
                  </a:lnTo>
                  <a:lnTo>
                    <a:pt x="124802" y="1265364"/>
                  </a:lnTo>
                  <a:lnTo>
                    <a:pt x="120802" y="1262824"/>
                  </a:lnTo>
                  <a:lnTo>
                    <a:pt x="119735" y="1264094"/>
                  </a:lnTo>
                  <a:lnTo>
                    <a:pt x="118300" y="1265364"/>
                  </a:lnTo>
                  <a:lnTo>
                    <a:pt x="111201" y="1260284"/>
                  </a:lnTo>
                  <a:lnTo>
                    <a:pt x="111226" y="1264094"/>
                  </a:lnTo>
                  <a:lnTo>
                    <a:pt x="109982" y="1265364"/>
                  </a:lnTo>
                  <a:lnTo>
                    <a:pt x="109829" y="1266634"/>
                  </a:lnTo>
                  <a:lnTo>
                    <a:pt x="113144" y="1271714"/>
                  </a:lnTo>
                  <a:lnTo>
                    <a:pt x="105346" y="1266634"/>
                  </a:lnTo>
                  <a:lnTo>
                    <a:pt x="105346" y="1271714"/>
                  </a:lnTo>
                  <a:lnTo>
                    <a:pt x="107302" y="1278064"/>
                  </a:lnTo>
                  <a:lnTo>
                    <a:pt x="103390" y="1274254"/>
                  </a:lnTo>
                  <a:lnTo>
                    <a:pt x="107962" y="1280604"/>
                  </a:lnTo>
                  <a:lnTo>
                    <a:pt x="110528" y="1289494"/>
                  </a:lnTo>
                  <a:lnTo>
                    <a:pt x="115100" y="1295844"/>
                  </a:lnTo>
                  <a:lnTo>
                    <a:pt x="109245" y="1289494"/>
                  </a:lnTo>
                  <a:lnTo>
                    <a:pt x="105371" y="1286954"/>
                  </a:lnTo>
                  <a:lnTo>
                    <a:pt x="106083" y="1289494"/>
                  </a:lnTo>
                  <a:lnTo>
                    <a:pt x="107873" y="1293304"/>
                  </a:lnTo>
                  <a:lnTo>
                    <a:pt x="107302" y="1295844"/>
                  </a:lnTo>
                  <a:lnTo>
                    <a:pt x="105346" y="1293304"/>
                  </a:lnTo>
                  <a:lnTo>
                    <a:pt x="101447" y="1292034"/>
                  </a:lnTo>
                  <a:lnTo>
                    <a:pt x="99491" y="1289494"/>
                  </a:lnTo>
                  <a:lnTo>
                    <a:pt x="92087" y="1290764"/>
                  </a:lnTo>
                  <a:lnTo>
                    <a:pt x="89979" y="1297114"/>
                  </a:lnTo>
                  <a:lnTo>
                    <a:pt x="88239" y="1304734"/>
                  </a:lnTo>
                  <a:lnTo>
                    <a:pt x="81940" y="1307274"/>
                  </a:lnTo>
                  <a:lnTo>
                    <a:pt x="80759" y="1308798"/>
                  </a:lnTo>
                  <a:lnTo>
                    <a:pt x="79984" y="1307274"/>
                  </a:lnTo>
                  <a:lnTo>
                    <a:pt x="78028" y="1307274"/>
                  </a:lnTo>
                  <a:lnTo>
                    <a:pt x="83883" y="1314894"/>
                  </a:lnTo>
                  <a:lnTo>
                    <a:pt x="81800" y="1310830"/>
                  </a:lnTo>
                  <a:lnTo>
                    <a:pt x="93637" y="1317434"/>
                  </a:lnTo>
                  <a:lnTo>
                    <a:pt x="89738" y="1318704"/>
                  </a:lnTo>
                  <a:lnTo>
                    <a:pt x="83883" y="1314894"/>
                  </a:lnTo>
                  <a:lnTo>
                    <a:pt x="81927" y="1313624"/>
                  </a:lnTo>
                  <a:lnTo>
                    <a:pt x="79984" y="1314894"/>
                  </a:lnTo>
                  <a:lnTo>
                    <a:pt x="78524" y="1313624"/>
                  </a:lnTo>
                  <a:lnTo>
                    <a:pt x="74129" y="1309814"/>
                  </a:lnTo>
                  <a:lnTo>
                    <a:pt x="74129" y="1307274"/>
                  </a:lnTo>
                  <a:lnTo>
                    <a:pt x="72936" y="1307274"/>
                  </a:lnTo>
                  <a:lnTo>
                    <a:pt x="73393" y="1311084"/>
                  </a:lnTo>
                  <a:lnTo>
                    <a:pt x="72758" y="1313624"/>
                  </a:lnTo>
                  <a:lnTo>
                    <a:pt x="68275" y="1311084"/>
                  </a:lnTo>
                  <a:lnTo>
                    <a:pt x="72174" y="1313624"/>
                  </a:lnTo>
                  <a:lnTo>
                    <a:pt x="72174" y="1317434"/>
                  </a:lnTo>
                  <a:lnTo>
                    <a:pt x="74129" y="1318704"/>
                  </a:lnTo>
                  <a:lnTo>
                    <a:pt x="74523" y="1323784"/>
                  </a:lnTo>
                  <a:lnTo>
                    <a:pt x="69989" y="1322514"/>
                  </a:lnTo>
                  <a:lnTo>
                    <a:pt x="65074" y="1319974"/>
                  </a:lnTo>
                  <a:lnTo>
                    <a:pt x="64376" y="1321244"/>
                  </a:lnTo>
                  <a:lnTo>
                    <a:pt x="64376" y="1322514"/>
                  </a:lnTo>
                  <a:lnTo>
                    <a:pt x="62420" y="1322514"/>
                  </a:lnTo>
                  <a:lnTo>
                    <a:pt x="58521" y="1318704"/>
                  </a:lnTo>
                  <a:lnTo>
                    <a:pt x="60477" y="1322514"/>
                  </a:lnTo>
                  <a:lnTo>
                    <a:pt x="64376" y="1326324"/>
                  </a:lnTo>
                  <a:lnTo>
                    <a:pt x="58521" y="1321244"/>
                  </a:lnTo>
                  <a:lnTo>
                    <a:pt x="58521" y="1322514"/>
                  </a:lnTo>
                  <a:lnTo>
                    <a:pt x="62420" y="1326324"/>
                  </a:lnTo>
                  <a:lnTo>
                    <a:pt x="66332" y="1328864"/>
                  </a:lnTo>
                  <a:lnTo>
                    <a:pt x="64287" y="1328864"/>
                  </a:lnTo>
                  <a:lnTo>
                    <a:pt x="64617" y="1331404"/>
                  </a:lnTo>
                  <a:lnTo>
                    <a:pt x="63855" y="1331404"/>
                  </a:lnTo>
                  <a:lnTo>
                    <a:pt x="58521" y="1326324"/>
                  </a:lnTo>
                  <a:lnTo>
                    <a:pt x="52666" y="1325054"/>
                  </a:lnTo>
                  <a:lnTo>
                    <a:pt x="56578" y="1331404"/>
                  </a:lnTo>
                  <a:lnTo>
                    <a:pt x="60477" y="1335214"/>
                  </a:lnTo>
                  <a:lnTo>
                    <a:pt x="56578" y="1335214"/>
                  </a:lnTo>
                  <a:lnTo>
                    <a:pt x="50685" y="1330134"/>
                  </a:lnTo>
                  <a:lnTo>
                    <a:pt x="49009" y="1331404"/>
                  </a:lnTo>
                  <a:lnTo>
                    <a:pt x="49085" y="1332674"/>
                  </a:lnTo>
                  <a:lnTo>
                    <a:pt x="48971" y="1335214"/>
                  </a:lnTo>
                  <a:lnTo>
                    <a:pt x="48768" y="1336484"/>
                  </a:lnTo>
                  <a:lnTo>
                    <a:pt x="44869" y="1332674"/>
                  </a:lnTo>
                  <a:lnTo>
                    <a:pt x="48768" y="1339024"/>
                  </a:lnTo>
                  <a:lnTo>
                    <a:pt x="42913" y="1340294"/>
                  </a:lnTo>
                  <a:lnTo>
                    <a:pt x="46812" y="1340294"/>
                  </a:lnTo>
                  <a:lnTo>
                    <a:pt x="44869" y="1342834"/>
                  </a:lnTo>
                  <a:lnTo>
                    <a:pt x="40970" y="1340294"/>
                  </a:lnTo>
                  <a:lnTo>
                    <a:pt x="39014" y="1342834"/>
                  </a:lnTo>
                  <a:lnTo>
                    <a:pt x="44869" y="1347914"/>
                  </a:lnTo>
                  <a:lnTo>
                    <a:pt x="33159" y="1340294"/>
                  </a:lnTo>
                  <a:lnTo>
                    <a:pt x="36817" y="1347914"/>
                  </a:lnTo>
                  <a:lnTo>
                    <a:pt x="33159" y="1347914"/>
                  </a:lnTo>
                  <a:lnTo>
                    <a:pt x="39014" y="1354264"/>
                  </a:lnTo>
                  <a:lnTo>
                    <a:pt x="29260" y="1347914"/>
                  </a:lnTo>
                  <a:lnTo>
                    <a:pt x="35115" y="1355534"/>
                  </a:lnTo>
                  <a:lnTo>
                    <a:pt x="31216" y="1358074"/>
                  </a:lnTo>
                  <a:lnTo>
                    <a:pt x="29260" y="1358074"/>
                  </a:lnTo>
                  <a:lnTo>
                    <a:pt x="27305" y="1355534"/>
                  </a:lnTo>
                  <a:lnTo>
                    <a:pt x="25361" y="1355534"/>
                  </a:lnTo>
                  <a:lnTo>
                    <a:pt x="29260" y="1365694"/>
                  </a:lnTo>
                  <a:lnTo>
                    <a:pt x="29260" y="1368234"/>
                  </a:lnTo>
                  <a:lnTo>
                    <a:pt x="24866" y="1364424"/>
                  </a:lnTo>
                  <a:lnTo>
                    <a:pt x="17551" y="1358074"/>
                  </a:lnTo>
                  <a:lnTo>
                    <a:pt x="17551" y="1360614"/>
                  </a:lnTo>
                  <a:lnTo>
                    <a:pt x="21450" y="1365059"/>
                  </a:lnTo>
                  <a:lnTo>
                    <a:pt x="21450" y="1364424"/>
                  </a:lnTo>
                  <a:lnTo>
                    <a:pt x="22237" y="1365948"/>
                  </a:lnTo>
                  <a:lnTo>
                    <a:pt x="25361" y="1369504"/>
                  </a:lnTo>
                  <a:lnTo>
                    <a:pt x="24053" y="1368234"/>
                  </a:lnTo>
                  <a:lnTo>
                    <a:pt x="22758" y="1366964"/>
                  </a:lnTo>
                  <a:lnTo>
                    <a:pt x="23406" y="1368234"/>
                  </a:lnTo>
                  <a:lnTo>
                    <a:pt x="17551" y="1365694"/>
                  </a:lnTo>
                  <a:lnTo>
                    <a:pt x="15608" y="1364424"/>
                  </a:lnTo>
                  <a:lnTo>
                    <a:pt x="18503" y="1369504"/>
                  </a:lnTo>
                  <a:lnTo>
                    <a:pt x="19748" y="1373314"/>
                  </a:lnTo>
                  <a:lnTo>
                    <a:pt x="21361" y="1375854"/>
                  </a:lnTo>
                  <a:lnTo>
                    <a:pt x="25361" y="1380934"/>
                  </a:lnTo>
                  <a:lnTo>
                    <a:pt x="23545" y="1379664"/>
                  </a:lnTo>
                  <a:lnTo>
                    <a:pt x="19926" y="1377124"/>
                  </a:lnTo>
                  <a:lnTo>
                    <a:pt x="17132" y="1372044"/>
                  </a:lnTo>
                  <a:lnTo>
                    <a:pt x="11696" y="1368234"/>
                  </a:lnTo>
                  <a:lnTo>
                    <a:pt x="3898" y="1365694"/>
                  </a:lnTo>
                  <a:lnTo>
                    <a:pt x="7797" y="1373314"/>
                  </a:lnTo>
                  <a:lnTo>
                    <a:pt x="9753" y="1379664"/>
                  </a:lnTo>
                  <a:lnTo>
                    <a:pt x="3898" y="1373314"/>
                  </a:lnTo>
                  <a:lnTo>
                    <a:pt x="7429" y="1378394"/>
                  </a:lnTo>
                  <a:lnTo>
                    <a:pt x="16090" y="1391094"/>
                  </a:lnTo>
                  <a:lnTo>
                    <a:pt x="26936" y="1403794"/>
                  </a:lnTo>
                  <a:lnTo>
                    <a:pt x="37058" y="1415224"/>
                  </a:lnTo>
                  <a:lnTo>
                    <a:pt x="45351" y="1425384"/>
                  </a:lnTo>
                  <a:lnTo>
                    <a:pt x="50228" y="1429194"/>
                  </a:lnTo>
                  <a:lnTo>
                    <a:pt x="56578" y="1431734"/>
                  </a:lnTo>
                  <a:lnTo>
                    <a:pt x="52666" y="1426654"/>
                  </a:lnTo>
                  <a:lnTo>
                    <a:pt x="50723" y="1420304"/>
                  </a:lnTo>
                  <a:lnTo>
                    <a:pt x="53213" y="1420304"/>
                  </a:lnTo>
                  <a:lnTo>
                    <a:pt x="59016" y="1425384"/>
                  </a:lnTo>
                  <a:lnTo>
                    <a:pt x="65532" y="1431734"/>
                  </a:lnTo>
                  <a:lnTo>
                    <a:pt x="70231" y="1431734"/>
                  </a:lnTo>
                  <a:lnTo>
                    <a:pt x="66332" y="1430464"/>
                  </a:lnTo>
                  <a:lnTo>
                    <a:pt x="66332" y="1427924"/>
                  </a:lnTo>
                  <a:lnTo>
                    <a:pt x="62420" y="1424114"/>
                  </a:lnTo>
                  <a:lnTo>
                    <a:pt x="66332" y="1426654"/>
                  </a:lnTo>
                  <a:lnTo>
                    <a:pt x="68275" y="1428559"/>
                  </a:lnTo>
                  <a:lnTo>
                    <a:pt x="65544" y="1424114"/>
                  </a:lnTo>
                  <a:lnTo>
                    <a:pt x="63207" y="1420304"/>
                  </a:lnTo>
                  <a:lnTo>
                    <a:pt x="62420" y="1419034"/>
                  </a:lnTo>
                  <a:lnTo>
                    <a:pt x="66332" y="1422844"/>
                  </a:lnTo>
                  <a:lnTo>
                    <a:pt x="67614" y="1423263"/>
                  </a:lnTo>
                  <a:lnTo>
                    <a:pt x="63741" y="1419034"/>
                  </a:lnTo>
                  <a:lnTo>
                    <a:pt x="62572" y="1417764"/>
                  </a:lnTo>
                  <a:lnTo>
                    <a:pt x="64376" y="1416494"/>
                  </a:lnTo>
                  <a:lnTo>
                    <a:pt x="68275" y="1419034"/>
                  </a:lnTo>
                  <a:lnTo>
                    <a:pt x="68275" y="1422844"/>
                  </a:lnTo>
                  <a:lnTo>
                    <a:pt x="70231" y="1424114"/>
                  </a:lnTo>
                  <a:lnTo>
                    <a:pt x="78028" y="1430464"/>
                  </a:lnTo>
                  <a:lnTo>
                    <a:pt x="74129" y="1422844"/>
                  </a:lnTo>
                  <a:lnTo>
                    <a:pt x="70231" y="1416494"/>
                  </a:lnTo>
                  <a:lnTo>
                    <a:pt x="78028" y="1422844"/>
                  </a:lnTo>
                  <a:lnTo>
                    <a:pt x="76085" y="1424114"/>
                  </a:lnTo>
                  <a:lnTo>
                    <a:pt x="81940" y="1426654"/>
                  </a:lnTo>
                  <a:lnTo>
                    <a:pt x="78282" y="1422844"/>
                  </a:lnTo>
                  <a:lnTo>
                    <a:pt x="77914" y="1422476"/>
                  </a:lnTo>
                  <a:lnTo>
                    <a:pt x="77063" y="1419694"/>
                  </a:lnTo>
                  <a:lnTo>
                    <a:pt x="77063" y="1421574"/>
                  </a:lnTo>
                  <a:lnTo>
                    <a:pt x="72174" y="1416494"/>
                  </a:lnTo>
                  <a:lnTo>
                    <a:pt x="72174" y="1415224"/>
                  </a:lnTo>
                  <a:lnTo>
                    <a:pt x="77063" y="1421574"/>
                  </a:lnTo>
                  <a:lnTo>
                    <a:pt x="77063" y="1419694"/>
                  </a:lnTo>
                  <a:lnTo>
                    <a:pt x="76085" y="1416494"/>
                  </a:lnTo>
                  <a:lnTo>
                    <a:pt x="79984" y="1419034"/>
                  </a:lnTo>
                  <a:lnTo>
                    <a:pt x="77647" y="1416494"/>
                  </a:lnTo>
                  <a:lnTo>
                    <a:pt x="76466" y="1415224"/>
                  </a:lnTo>
                  <a:lnTo>
                    <a:pt x="74129" y="1412684"/>
                  </a:lnTo>
                  <a:lnTo>
                    <a:pt x="74129" y="1408874"/>
                  </a:lnTo>
                  <a:lnTo>
                    <a:pt x="68275" y="1405064"/>
                  </a:lnTo>
                  <a:lnTo>
                    <a:pt x="64376" y="1397444"/>
                  </a:lnTo>
                  <a:lnTo>
                    <a:pt x="74129" y="1405064"/>
                  </a:lnTo>
                  <a:lnTo>
                    <a:pt x="78028" y="1406334"/>
                  </a:lnTo>
                  <a:lnTo>
                    <a:pt x="79984" y="1408874"/>
                  </a:lnTo>
                  <a:lnTo>
                    <a:pt x="79984" y="1410144"/>
                  </a:lnTo>
                  <a:lnTo>
                    <a:pt x="91694" y="1416494"/>
                  </a:lnTo>
                  <a:lnTo>
                    <a:pt x="88442" y="1410144"/>
                  </a:lnTo>
                  <a:lnTo>
                    <a:pt x="87782" y="1408874"/>
                  </a:lnTo>
                  <a:lnTo>
                    <a:pt x="87782" y="1410144"/>
                  </a:lnTo>
                  <a:lnTo>
                    <a:pt x="84251" y="1405064"/>
                  </a:lnTo>
                  <a:lnTo>
                    <a:pt x="79984" y="1401254"/>
                  </a:lnTo>
                  <a:lnTo>
                    <a:pt x="76784" y="1397444"/>
                  </a:lnTo>
                  <a:lnTo>
                    <a:pt x="75717" y="1396174"/>
                  </a:lnTo>
                  <a:lnTo>
                    <a:pt x="72174" y="1389824"/>
                  </a:lnTo>
                  <a:lnTo>
                    <a:pt x="76301" y="1392364"/>
                  </a:lnTo>
                  <a:lnTo>
                    <a:pt x="83159" y="1399984"/>
                  </a:lnTo>
                  <a:lnTo>
                    <a:pt x="88912" y="1403794"/>
                  </a:lnTo>
                  <a:lnTo>
                    <a:pt x="89738" y="1401254"/>
                  </a:lnTo>
                  <a:lnTo>
                    <a:pt x="81940" y="1397444"/>
                  </a:lnTo>
                  <a:lnTo>
                    <a:pt x="79590" y="1389824"/>
                  </a:lnTo>
                  <a:lnTo>
                    <a:pt x="78028" y="1384744"/>
                  </a:lnTo>
                  <a:lnTo>
                    <a:pt x="76085" y="1380934"/>
                  </a:lnTo>
                  <a:lnTo>
                    <a:pt x="79679" y="1386014"/>
                  </a:lnTo>
                  <a:lnTo>
                    <a:pt x="83058" y="1386014"/>
                  </a:lnTo>
                  <a:lnTo>
                    <a:pt x="81940" y="1383474"/>
                  </a:lnTo>
                  <a:lnTo>
                    <a:pt x="89738" y="1393634"/>
                  </a:lnTo>
                  <a:lnTo>
                    <a:pt x="99491" y="1403794"/>
                  </a:lnTo>
                  <a:lnTo>
                    <a:pt x="107302" y="1412684"/>
                  </a:lnTo>
                  <a:lnTo>
                    <a:pt x="101930" y="1405064"/>
                  </a:lnTo>
                  <a:lnTo>
                    <a:pt x="98031" y="1398714"/>
                  </a:lnTo>
                  <a:lnTo>
                    <a:pt x="96316" y="1394904"/>
                  </a:lnTo>
                  <a:lnTo>
                    <a:pt x="97536" y="1393634"/>
                  </a:lnTo>
                  <a:lnTo>
                    <a:pt x="107302" y="1406334"/>
                  </a:lnTo>
                  <a:lnTo>
                    <a:pt x="108153" y="1403794"/>
                  </a:lnTo>
                  <a:lnTo>
                    <a:pt x="103886" y="1394904"/>
                  </a:lnTo>
                  <a:lnTo>
                    <a:pt x="103162" y="1393634"/>
                  </a:lnTo>
                  <a:lnTo>
                    <a:pt x="97421" y="1383474"/>
                  </a:lnTo>
                  <a:lnTo>
                    <a:pt x="91694" y="1373314"/>
                  </a:lnTo>
                  <a:lnTo>
                    <a:pt x="96926" y="1379664"/>
                  </a:lnTo>
                  <a:lnTo>
                    <a:pt x="101447" y="1384744"/>
                  </a:lnTo>
                  <a:lnTo>
                    <a:pt x="105956" y="1388554"/>
                  </a:lnTo>
                  <a:lnTo>
                    <a:pt x="111201" y="1393634"/>
                  </a:lnTo>
                  <a:lnTo>
                    <a:pt x="111201" y="1389824"/>
                  </a:lnTo>
                  <a:lnTo>
                    <a:pt x="120954" y="1398714"/>
                  </a:lnTo>
                  <a:lnTo>
                    <a:pt x="116624" y="1392364"/>
                  </a:lnTo>
                  <a:lnTo>
                    <a:pt x="115582" y="1389824"/>
                  </a:lnTo>
                  <a:lnTo>
                    <a:pt x="113817" y="1387284"/>
                  </a:lnTo>
                  <a:lnTo>
                    <a:pt x="111213" y="1384744"/>
                  </a:lnTo>
                  <a:lnTo>
                    <a:pt x="109245" y="1384744"/>
                  </a:lnTo>
                  <a:lnTo>
                    <a:pt x="97536" y="1373314"/>
                  </a:lnTo>
                  <a:lnTo>
                    <a:pt x="99491" y="1372044"/>
                  </a:lnTo>
                  <a:lnTo>
                    <a:pt x="100799" y="1372463"/>
                  </a:lnTo>
                  <a:lnTo>
                    <a:pt x="100469" y="1372044"/>
                  </a:lnTo>
                  <a:lnTo>
                    <a:pt x="98513" y="1369504"/>
                  </a:lnTo>
                  <a:lnTo>
                    <a:pt x="97536" y="1368234"/>
                  </a:lnTo>
                  <a:lnTo>
                    <a:pt x="102425" y="1371409"/>
                  </a:lnTo>
                  <a:lnTo>
                    <a:pt x="103390" y="1373314"/>
                  </a:lnTo>
                  <a:lnTo>
                    <a:pt x="107302" y="1377124"/>
                  </a:lnTo>
                  <a:lnTo>
                    <a:pt x="111201" y="1379664"/>
                  </a:lnTo>
                  <a:lnTo>
                    <a:pt x="107302" y="1373314"/>
                  </a:lnTo>
                  <a:lnTo>
                    <a:pt x="111201" y="1377124"/>
                  </a:lnTo>
                  <a:lnTo>
                    <a:pt x="120954" y="1389824"/>
                  </a:lnTo>
                  <a:lnTo>
                    <a:pt x="115100" y="1380934"/>
                  </a:lnTo>
                  <a:lnTo>
                    <a:pt x="117055" y="1380934"/>
                  </a:lnTo>
                  <a:lnTo>
                    <a:pt x="122897" y="1387284"/>
                  </a:lnTo>
                  <a:lnTo>
                    <a:pt x="123875" y="1386014"/>
                  </a:lnTo>
                  <a:lnTo>
                    <a:pt x="119646" y="1380934"/>
                  </a:lnTo>
                  <a:lnTo>
                    <a:pt x="117538" y="1378394"/>
                  </a:lnTo>
                  <a:lnTo>
                    <a:pt x="111925" y="1372044"/>
                  </a:lnTo>
                  <a:lnTo>
                    <a:pt x="115100" y="1372044"/>
                  </a:lnTo>
                  <a:lnTo>
                    <a:pt x="118999" y="1375854"/>
                  </a:lnTo>
                  <a:lnTo>
                    <a:pt x="120954" y="1379664"/>
                  </a:lnTo>
                  <a:lnTo>
                    <a:pt x="117055" y="1377124"/>
                  </a:lnTo>
                  <a:lnTo>
                    <a:pt x="126809" y="1387284"/>
                  </a:lnTo>
                  <a:lnTo>
                    <a:pt x="127977" y="1388046"/>
                  </a:lnTo>
                  <a:lnTo>
                    <a:pt x="124853" y="1380934"/>
                  </a:lnTo>
                  <a:lnTo>
                    <a:pt x="125501" y="1379664"/>
                  </a:lnTo>
                  <a:lnTo>
                    <a:pt x="126809" y="1377124"/>
                  </a:lnTo>
                  <a:lnTo>
                    <a:pt x="134607" y="1383474"/>
                  </a:lnTo>
                  <a:lnTo>
                    <a:pt x="136563" y="1387284"/>
                  </a:lnTo>
                  <a:lnTo>
                    <a:pt x="136347" y="1384744"/>
                  </a:lnTo>
                  <a:lnTo>
                    <a:pt x="139242" y="1384744"/>
                  </a:lnTo>
                  <a:lnTo>
                    <a:pt x="141770" y="1386014"/>
                  </a:lnTo>
                  <a:lnTo>
                    <a:pt x="141122" y="1384744"/>
                  </a:lnTo>
                  <a:lnTo>
                    <a:pt x="140462" y="1383474"/>
                  </a:lnTo>
                  <a:lnTo>
                    <a:pt x="136563" y="1380934"/>
                  </a:lnTo>
                  <a:lnTo>
                    <a:pt x="134607" y="1377124"/>
                  </a:lnTo>
                  <a:lnTo>
                    <a:pt x="130708" y="1375854"/>
                  </a:lnTo>
                  <a:lnTo>
                    <a:pt x="129971" y="1372044"/>
                  </a:lnTo>
                  <a:lnTo>
                    <a:pt x="129489" y="1369504"/>
                  </a:lnTo>
                  <a:lnTo>
                    <a:pt x="128752" y="1365694"/>
                  </a:lnTo>
                  <a:lnTo>
                    <a:pt x="140462" y="1375854"/>
                  </a:lnTo>
                  <a:lnTo>
                    <a:pt x="138506" y="1369504"/>
                  </a:lnTo>
                  <a:lnTo>
                    <a:pt x="137629" y="1368234"/>
                  </a:lnTo>
                  <a:lnTo>
                    <a:pt x="138747" y="1366964"/>
                  </a:lnTo>
                  <a:lnTo>
                    <a:pt x="138785" y="1365694"/>
                  </a:lnTo>
                  <a:lnTo>
                    <a:pt x="134607" y="1360614"/>
                  </a:lnTo>
                  <a:lnTo>
                    <a:pt x="140462" y="1361884"/>
                  </a:lnTo>
                  <a:lnTo>
                    <a:pt x="142405" y="1368234"/>
                  </a:lnTo>
                  <a:lnTo>
                    <a:pt x="146316" y="1373314"/>
                  </a:lnTo>
                  <a:lnTo>
                    <a:pt x="144360" y="1369504"/>
                  </a:lnTo>
                  <a:lnTo>
                    <a:pt x="148259" y="1373314"/>
                  </a:lnTo>
                  <a:lnTo>
                    <a:pt x="146316" y="1369504"/>
                  </a:lnTo>
                  <a:lnTo>
                    <a:pt x="144360" y="1365694"/>
                  </a:lnTo>
                  <a:lnTo>
                    <a:pt x="154114" y="1373314"/>
                  </a:lnTo>
                  <a:lnTo>
                    <a:pt x="150215" y="1364424"/>
                  </a:lnTo>
                  <a:lnTo>
                    <a:pt x="150774" y="1365694"/>
                  </a:lnTo>
                  <a:lnTo>
                    <a:pt x="152171" y="1365694"/>
                  </a:lnTo>
                  <a:lnTo>
                    <a:pt x="151688" y="1364424"/>
                  </a:lnTo>
                  <a:lnTo>
                    <a:pt x="150736" y="1361884"/>
                  </a:lnTo>
                  <a:lnTo>
                    <a:pt x="152412" y="1360614"/>
                  </a:lnTo>
                  <a:lnTo>
                    <a:pt x="152984" y="1359344"/>
                  </a:lnTo>
                  <a:lnTo>
                    <a:pt x="152196" y="1358074"/>
                  </a:lnTo>
                  <a:lnTo>
                    <a:pt x="149834" y="1354264"/>
                  </a:lnTo>
                  <a:lnTo>
                    <a:pt x="150215" y="1354264"/>
                  </a:lnTo>
                  <a:lnTo>
                    <a:pt x="148259" y="1351724"/>
                  </a:lnTo>
                  <a:lnTo>
                    <a:pt x="144360" y="1346644"/>
                  </a:lnTo>
                  <a:lnTo>
                    <a:pt x="152171" y="1347914"/>
                  </a:lnTo>
                  <a:lnTo>
                    <a:pt x="154114" y="1350454"/>
                  </a:lnTo>
                  <a:lnTo>
                    <a:pt x="154114" y="1346644"/>
                  </a:lnTo>
                  <a:lnTo>
                    <a:pt x="149440" y="1342834"/>
                  </a:lnTo>
                  <a:lnTo>
                    <a:pt x="146316" y="1340294"/>
                  </a:lnTo>
                  <a:lnTo>
                    <a:pt x="142417" y="1336484"/>
                  </a:lnTo>
                  <a:lnTo>
                    <a:pt x="148259" y="1335214"/>
                  </a:lnTo>
                  <a:lnTo>
                    <a:pt x="146316" y="1335214"/>
                  </a:lnTo>
                  <a:lnTo>
                    <a:pt x="144716" y="1331404"/>
                  </a:lnTo>
                  <a:lnTo>
                    <a:pt x="142582" y="1326324"/>
                  </a:lnTo>
                  <a:lnTo>
                    <a:pt x="141528" y="1323784"/>
                  </a:lnTo>
                  <a:lnTo>
                    <a:pt x="140462" y="1321244"/>
                  </a:lnTo>
                  <a:lnTo>
                    <a:pt x="148844" y="1328864"/>
                  </a:lnTo>
                  <a:lnTo>
                    <a:pt x="154851" y="1336484"/>
                  </a:lnTo>
                  <a:lnTo>
                    <a:pt x="160489" y="1341564"/>
                  </a:lnTo>
                  <a:lnTo>
                    <a:pt x="167779" y="1346644"/>
                  </a:lnTo>
                  <a:lnTo>
                    <a:pt x="161925" y="1340294"/>
                  </a:lnTo>
                  <a:lnTo>
                    <a:pt x="159969" y="1335214"/>
                  </a:lnTo>
                  <a:lnTo>
                    <a:pt x="159969" y="1328864"/>
                  </a:lnTo>
                  <a:lnTo>
                    <a:pt x="165823" y="1331404"/>
                  </a:lnTo>
                  <a:lnTo>
                    <a:pt x="171678" y="1331404"/>
                  </a:lnTo>
                  <a:lnTo>
                    <a:pt x="181432" y="1336484"/>
                  </a:lnTo>
                  <a:lnTo>
                    <a:pt x="173621" y="1328864"/>
                  </a:lnTo>
                  <a:lnTo>
                    <a:pt x="171678" y="1321244"/>
                  </a:lnTo>
                  <a:lnTo>
                    <a:pt x="181432" y="1332674"/>
                  </a:lnTo>
                  <a:lnTo>
                    <a:pt x="179476" y="1328864"/>
                  </a:lnTo>
                  <a:lnTo>
                    <a:pt x="175577" y="1322514"/>
                  </a:lnTo>
                  <a:lnTo>
                    <a:pt x="174929" y="1321244"/>
                  </a:lnTo>
                  <a:lnTo>
                    <a:pt x="173621" y="1318704"/>
                  </a:lnTo>
                  <a:lnTo>
                    <a:pt x="174599" y="1317434"/>
                  </a:lnTo>
                  <a:lnTo>
                    <a:pt x="179971" y="1319974"/>
                  </a:lnTo>
                  <a:lnTo>
                    <a:pt x="184594" y="1323784"/>
                  </a:lnTo>
                  <a:lnTo>
                    <a:pt x="183515" y="1319276"/>
                  </a:lnTo>
                  <a:lnTo>
                    <a:pt x="181825" y="1317434"/>
                  </a:lnTo>
                  <a:lnTo>
                    <a:pt x="179476" y="1314894"/>
                  </a:lnTo>
                  <a:lnTo>
                    <a:pt x="183375" y="1314894"/>
                  </a:lnTo>
                  <a:lnTo>
                    <a:pt x="183375" y="1311084"/>
                  </a:lnTo>
                  <a:lnTo>
                    <a:pt x="192074" y="1320139"/>
                  </a:lnTo>
                  <a:lnTo>
                    <a:pt x="191427" y="1318704"/>
                  </a:lnTo>
                  <a:lnTo>
                    <a:pt x="191185" y="1317434"/>
                  </a:lnTo>
                  <a:lnTo>
                    <a:pt x="189230" y="1313624"/>
                  </a:lnTo>
                  <a:lnTo>
                    <a:pt x="186639" y="1311084"/>
                  </a:lnTo>
                  <a:lnTo>
                    <a:pt x="181432" y="1306004"/>
                  </a:lnTo>
                  <a:lnTo>
                    <a:pt x="177533" y="1297114"/>
                  </a:lnTo>
                  <a:lnTo>
                    <a:pt x="185331" y="1300924"/>
                  </a:lnTo>
                  <a:lnTo>
                    <a:pt x="187286" y="1303464"/>
                  </a:lnTo>
                  <a:lnTo>
                    <a:pt x="189230" y="1306004"/>
                  </a:lnTo>
                  <a:lnTo>
                    <a:pt x="193141" y="1311084"/>
                  </a:lnTo>
                  <a:lnTo>
                    <a:pt x="196265" y="1314145"/>
                  </a:lnTo>
                  <a:lnTo>
                    <a:pt x="198983" y="1317764"/>
                  </a:lnTo>
                  <a:lnTo>
                    <a:pt x="197040" y="1313865"/>
                  </a:lnTo>
                  <a:lnTo>
                    <a:pt x="197040" y="1311922"/>
                  </a:lnTo>
                  <a:lnTo>
                    <a:pt x="193141" y="1309966"/>
                  </a:lnTo>
                  <a:lnTo>
                    <a:pt x="195351" y="1312926"/>
                  </a:lnTo>
                  <a:lnTo>
                    <a:pt x="189445" y="1306004"/>
                  </a:lnTo>
                  <a:lnTo>
                    <a:pt x="189230" y="1305750"/>
                  </a:lnTo>
                  <a:lnTo>
                    <a:pt x="189230" y="1299654"/>
                  </a:lnTo>
                  <a:lnTo>
                    <a:pt x="197040" y="1307274"/>
                  </a:lnTo>
                  <a:lnTo>
                    <a:pt x="197040" y="1306004"/>
                  </a:lnTo>
                  <a:lnTo>
                    <a:pt x="191185" y="1299654"/>
                  </a:lnTo>
                  <a:lnTo>
                    <a:pt x="197040" y="1303464"/>
                  </a:lnTo>
                  <a:lnTo>
                    <a:pt x="199631" y="1302194"/>
                  </a:lnTo>
                  <a:lnTo>
                    <a:pt x="197866" y="1299654"/>
                  </a:lnTo>
                  <a:lnTo>
                    <a:pt x="196113" y="1297114"/>
                  </a:lnTo>
                  <a:lnTo>
                    <a:pt x="195237" y="1295844"/>
                  </a:lnTo>
                  <a:lnTo>
                    <a:pt x="194360" y="1294574"/>
                  </a:lnTo>
                  <a:lnTo>
                    <a:pt x="187985" y="1285684"/>
                  </a:lnTo>
                  <a:lnTo>
                    <a:pt x="187286" y="1281874"/>
                  </a:lnTo>
                  <a:lnTo>
                    <a:pt x="191185" y="1288224"/>
                  </a:lnTo>
                  <a:lnTo>
                    <a:pt x="189966" y="1281874"/>
                  </a:lnTo>
                  <a:lnTo>
                    <a:pt x="189230" y="1278064"/>
                  </a:lnTo>
                  <a:lnTo>
                    <a:pt x="197040" y="1281874"/>
                  </a:lnTo>
                  <a:lnTo>
                    <a:pt x="199542" y="1285684"/>
                  </a:lnTo>
                  <a:lnTo>
                    <a:pt x="205333" y="1290764"/>
                  </a:lnTo>
                  <a:lnTo>
                    <a:pt x="211848" y="1295844"/>
                  </a:lnTo>
                  <a:lnTo>
                    <a:pt x="216547" y="1300924"/>
                  </a:lnTo>
                  <a:lnTo>
                    <a:pt x="217487" y="1299654"/>
                  </a:lnTo>
                  <a:lnTo>
                    <a:pt x="213868" y="1294574"/>
                  </a:lnTo>
                  <a:lnTo>
                    <a:pt x="209143" y="1289494"/>
                  </a:lnTo>
                  <a:lnTo>
                    <a:pt x="206794" y="1284414"/>
                  </a:lnTo>
                  <a:lnTo>
                    <a:pt x="218503" y="1297114"/>
                  </a:lnTo>
                  <a:lnTo>
                    <a:pt x="214591" y="1289494"/>
                  </a:lnTo>
                  <a:lnTo>
                    <a:pt x="212648" y="1289494"/>
                  </a:lnTo>
                  <a:lnTo>
                    <a:pt x="210693" y="1284414"/>
                  </a:lnTo>
                  <a:lnTo>
                    <a:pt x="212648" y="1288224"/>
                  </a:lnTo>
                  <a:lnTo>
                    <a:pt x="214591" y="1285684"/>
                  </a:lnTo>
                  <a:lnTo>
                    <a:pt x="216547" y="1292034"/>
                  </a:lnTo>
                  <a:lnTo>
                    <a:pt x="220446" y="1289494"/>
                  </a:lnTo>
                  <a:lnTo>
                    <a:pt x="218503" y="1289494"/>
                  </a:lnTo>
                  <a:lnTo>
                    <a:pt x="222402" y="1288224"/>
                  </a:lnTo>
                  <a:lnTo>
                    <a:pt x="219798" y="1285684"/>
                  </a:lnTo>
                  <a:lnTo>
                    <a:pt x="218503" y="1284414"/>
                  </a:lnTo>
                  <a:lnTo>
                    <a:pt x="210693" y="1276794"/>
                  </a:lnTo>
                  <a:lnTo>
                    <a:pt x="210693" y="1274254"/>
                  </a:lnTo>
                  <a:lnTo>
                    <a:pt x="216547" y="1278064"/>
                  </a:lnTo>
                  <a:lnTo>
                    <a:pt x="218503" y="1280604"/>
                  </a:lnTo>
                  <a:lnTo>
                    <a:pt x="216547" y="1280604"/>
                  </a:lnTo>
                  <a:lnTo>
                    <a:pt x="218503" y="1281874"/>
                  </a:lnTo>
                  <a:lnTo>
                    <a:pt x="222973" y="1285684"/>
                  </a:lnTo>
                  <a:lnTo>
                    <a:pt x="222161" y="1283144"/>
                  </a:lnTo>
                  <a:lnTo>
                    <a:pt x="220967" y="1280604"/>
                  </a:lnTo>
                  <a:lnTo>
                    <a:pt x="224345" y="1281874"/>
                  </a:lnTo>
                  <a:lnTo>
                    <a:pt x="221564" y="1279156"/>
                  </a:lnTo>
                  <a:lnTo>
                    <a:pt x="222402" y="1278064"/>
                  </a:lnTo>
                  <a:lnTo>
                    <a:pt x="220446" y="1276794"/>
                  </a:lnTo>
                  <a:lnTo>
                    <a:pt x="226301" y="1276794"/>
                  </a:lnTo>
                  <a:lnTo>
                    <a:pt x="218503" y="1267904"/>
                  </a:lnTo>
                  <a:lnTo>
                    <a:pt x="224345" y="1271714"/>
                  </a:lnTo>
                  <a:lnTo>
                    <a:pt x="224345" y="1274254"/>
                  </a:lnTo>
                  <a:lnTo>
                    <a:pt x="228257" y="1278064"/>
                  </a:lnTo>
                  <a:lnTo>
                    <a:pt x="225209" y="1272984"/>
                  </a:lnTo>
                  <a:lnTo>
                    <a:pt x="225818" y="1270444"/>
                  </a:lnTo>
                  <a:lnTo>
                    <a:pt x="227152" y="1269174"/>
                  </a:lnTo>
                  <a:lnTo>
                    <a:pt x="226733" y="1267904"/>
                  </a:lnTo>
                  <a:lnTo>
                    <a:pt x="226301" y="1266634"/>
                  </a:lnTo>
                  <a:lnTo>
                    <a:pt x="228257" y="1267904"/>
                  </a:lnTo>
                  <a:lnTo>
                    <a:pt x="224345" y="1262824"/>
                  </a:lnTo>
                  <a:lnTo>
                    <a:pt x="224345" y="1259014"/>
                  </a:lnTo>
                  <a:lnTo>
                    <a:pt x="222402" y="1255204"/>
                  </a:lnTo>
                  <a:lnTo>
                    <a:pt x="219151" y="1248854"/>
                  </a:lnTo>
                  <a:lnTo>
                    <a:pt x="218503" y="1247584"/>
                  </a:lnTo>
                  <a:lnTo>
                    <a:pt x="224345" y="1255204"/>
                  </a:lnTo>
                  <a:lnTo>
                    <a:pt x="225018" y="1252664"/>
                  </a:lnTo>
                  <a:lnTo>
                    <a:pt x="221754" y="1247584"/>
                  </a:lnTo>
                  <a:lnTo>
                    <a:pt x="220941" y="1246314"/>
                  </a:lnTo>
                  <a:lnTo>
                    <a:pt x="219735" y="1245044"/>
                  </a:lnTo>
                  <a:lnTo>
                    <a:pt x="217525" y="1242720"/>
                  </a:lnTo>
                  <a:lnTo>
                    <a:pt x="217525" y="1276159"/>
                  </a:lnTo>
                  <a:lnTo>
                    <a:pt x="214591" y="1274254"/>
                  </a:lnTo>
                  <a:lnTo>
                    <a:pt x="214591" y="1271714"/>
                  </a:lnTo>
                  <a:lnTo>
                    <a:pt x="217525" y="1276159"/>
                  </a:lnTo>
                  <a:lnTo>
                    <a:pt x="217525" y="1242720"/>
                  </a:lnTo>
                  <a:lnTo>
                    <a:pt x="216115" y="1241234"/>
                  </a:lnTo>
                  <a:lnTo>
                    <a:pt x="215099" y="1238694"/>
                  </a:lnTo>
                  <a:lnTo>
                    <a:pt x="214591" y="1237424"/>
                  </a:lnTo>
                  <a:lnTo>
                    <a:pt x="219163" y="1241234"/>
                  </a:lnTo>
                  <a:lnTo>
                    <a:pt x="220446" y="1239964"/>
                  </a:lnTo>
                  <a:lnTo>
                    <a:pt x="221729" y="1239964"/>
                  </a:lnTo>
                  <a:lnTo>
                    <a:pt x="226301" y="1245044"/>
                  </a:lnTo>
                  <a:lnTo>
                    <a:pt x="223177" y="1239964"/>
                  </a:lnTo>
                  <a:lnTo>
                    <a:pt x="222402" y="1238694"/>
                  </a:lnTo>
                  <a:lnTo>
                    <a:pt x="221754" y="1237424"/>
                  </a:lnTo>
                  <a:lnTo>
                    <a:pt x="220446" y="1234884"/>
                  </a:lnTo>
                  <a:lnTo>
                    <a:pt x="219329" y="1233614"/>
                  </a:lnTo>
                  <a:lnTo>
                    <a:pt x="212648" y="1225994"/>
                  </a:lnTo>
                  <a:lnTo>
                    <a:pt x="218503" y="1229804"/>
                  </a:lnTo>
                  <a:lnTo>
                    <a:pt x="224345" y="1241234"/>
                  </a:lnTo>
                  <a:lnTo>
                    <a:pt x="228257" y="1241234"/>
                  </a:lnTo>
                  <a:lnTo>
                    <a:pt x="224345" y="1234884"/>
                  </a:lnTo>
                  <a:lnTo>
                    <a:pt x="230200" y="1238694"/>
                  </a:lnTo>
                  <a:lnTo>
                    <a:pt x="226301" y="1234884"/>
                  </a:lnTo>
                  <a:lnTo>
                    <a:pt x="227279" y="1234249"/>
                  </a:lnTo>
                  <a:lnTo>
                    <a:pt x="230200" y="1237424"/>
                  </a:lnTo>
                  <a:lnTo>
                    <a:pt x="236054" y="1241234"/>
                  </a:lnTo>
                  <a:lnTo>
                    <a:pt x="239953" y="1241234"/>
                  </a:lnTo>
                  <a:lnTo>
                    <a:pt x="243027" y="1241234"/>
                  </a:lnTo>
                  <a:lnTo>
                    <a:pt x="241909" y="1238694"/>
                  </a:lnTo>
                  <a:lnTo>
                    <a:pt x="245808" y="1241234"/>
                  </a:lnTo>
                  <a:lnTo>
                    <a:pt x="244208" y="1238694"/>
                  </a:lnTo>
                  <a:lnTo>
                    <a:pt x="241820" y="1234884"/>
                  </a:lnTo>
                  <a:lnTo>
                    <a:pt x="241668" y="1232344"/>
                  </a:lnTo>
                  <a:lnTo>
                    <a:pt x="241401" y="1231074"/>
                  </a:lnTo>
                  <a:lnTo>
                    <a:pt x="241147" y="1229804"/>
                  </a:lnTo>
                  <a:lnTo>
                    <a:pt x="238099" y="1225994"/>
                  </a:lnTo>
                  <a:lnTo>
                    <a:pt x="236054" y="1223454"/>
                  </a:lnTo>
                  <a:lnTo>
                    <a:pt x="242531" y="1228725"/>
                  </a:lnTo>
                  <a:lnTo>
                    <a:pt x="243865" y="1229804"/>
                  </a:lnTo>
                  <a:lnTo>
                    <a:pt x="243865" y="1227264"/>
                  </a:lnTo>
                  <a:lnTo>
                    <a:pt x="239953" y="1223454"/>
                  </a:lnTo>
                  <a:lnTo>
                    <a:pt x="232156" y="1215834"/>
                  </a:lnTo>
                  <a:lnTo>
                    <a:pt x="230200" y="1212024"/>
                  </a:lnTo>
                  <a:lnTo>
                    <a:pt x="230200" y="1208214"/>
                  </a:lnTo>
                  <a:lnTo>
                    <a:pt x="232156" y="1208214"/>
                  </a:lnTo>
                  <a:lnTo>
                    <a:pt x="238010" y="1217104"/>
                  </a:lnTo>
                  <a:lnTo>
                    <a:pt x="241909" y="1215834"/>
                  </a:lnTo>
                  <a:lnTo>
                    <a:pt x="247764" y="1219644"/>
                  </a:lnTo>
                  <a:lnTo>
                    <a:pt x="249720" y="1219644"/>
                  </a:lnTo>
                  <a:lnTo>
                    <a:pt x="249720" y="1215834"/>
                  </a:lnTo>
                  <a:lnTo>
                    <a:pt x="245808" y="1208214"/>
                  </a:lnTo>
                  <a:lnTo>
                    <a:pt x="251663" y="1215834"/>
                  </a:lnTo>
                  <a:lnTo>
                    <a:pt x="255562" y="1219644"/>
                  </a:lnTo>
                  <a:lnTo>
                    <a:pt x="255562" y="1222184"/>
                  </a:lnTo>
                  <a:lnTo>
                    <a:pt x="260565" y="1224724"/>
                  </a:lnTo>
                  <a:lnTo>
                    <a:pt x="260438" y="1222184"/>
                  </a:lnTo>
                  <a:lnTo>
                    <a:pt x="258864" y="1218374"/>
                  </a:lnTo>
                  <a:lnTo>
                    <a:pt x="259473" y="1215834"/>
                  </a:lnTo>
                  <a:lnTo>
                    <a:pt x="265315" y="1222184"/>
                  </a:lnTo>
                  <a:lnTo>
                    <a:pt x="263677" y="1217104"/>
                  </a:lnTo>
                  <a:lnTo>
                    <a:pt x="262839" y="1215834"/>
                  </a:lnTo>
                  <a:lnTo>
                    <a:pt x="259473" y="1210754"/>
                  </a:lnTo>
                  <a:lnTo>
                    <a:pt x="254749" y="1204404"/>
                  </a:lnTo>
                  <a:lnTo>
                    <a:pt x="253796" y="1203134"/>
                  </a:lnTo>
                  <a:lnTo>
                    <a:pt x="250355" y="1198054"/>
                  </a:lnTo>
                  <a:lnTo>
                    <a:pt x="247764" y="1194244"/>
                  </a:lnTo>
                  <a:lnTo>
                    <a:pt x="255562" y="1200594"/>
                  </a:lnTo>
                  <a:lnTo>
                    <a:pt x="255562" y="1201864"/>
                  </a:lnTo>
                  <a:lnTo>
                    <a:pt x="261416" y="1209484"/>
                  </a:lnTo>
                  <a:lnTo>
                    <a:pt x="267271" y="1212024"/>
                  </a:lnTo>
                  <a:lnTo>
                    <a:pt x="265315" y="1204404"/>
                  </a:lnTo>
                  <a:lnTo>
                    <a:pt x="269227" y="1201864"/>
                  </a:lnTo>
                  <a:lnTo>
                    <a:pt x="275082" y="1205674"/>
                  </a:lnTo>
                  <a:lnTo>
                    <a:pt x="277025" y="1209484"/>
                  </a:lnTo>
                  <a:lnTo>
                    <a:pt x="278980" y="1212024"/>
                  </a:lnTo>
                  <a:lnTo>
                    <a:pt x="278917" y="1208214"/>
                  </a:lnTo>
                  <a:lnTo>
                    <a:pt x="279958" y="1205674"/>
                  </a:lnTo>
                  <a:lnTo>
                    <a:pt x="279527" y="1201864"/>
                  </a:lnTo>
                  <a:lnTo>
                    <a:pt x="275082" y="1194244"/>
                  </a:lnTo>
                  <a:lnTo>
                    <a:pt x="278980" y="1200594"/>
                  </a:lnTo>
                  <a:lnTo>
                    <a:pt x="278980" y="1196784"/>
                  </a:lnTo>
                  <a:lnTo>
                    <a:pt x="282879" y="1198054"/>
                  </a:lnTo>
                  <a:lnTo>
                    <a:pt x="281419" y="1196784"/>
                  </a:lnTo>
                  <a:lnTo>
                    <a:pt x="278485" y="1194244"/>
                  </a:lnTo>
                  <a:lnTo>
                    <a:pt x="277025" y="1192974"/>
                  </a:lnTo>
                  <a:lnTo>
                    <a:pt x="273126" y="1186624"/>
                  </a:lnTo>
                  <a:lnTo>
                    <a:pt x="273126" y="1182814"/>
                  </a:lnTo>
                  <a:lnTo>
                    <a:pt x="273126" y="1179004"/>
                  </a:lnTo>
                  <a:lnTo>
                    <a:pt x="278980" y="1180274"/>
                  </a:lnTo>
                  <a:lnTo>
                    <a:pt x="280924" y="1184084"/>
                  </a:lnTo>
                  <a:lnTo>
                    <a:pt x="281482" y="1180274"/>
                  </a:lnTo>
                  <a:lnTo>
                    <a:pt x="280898" y="1179004"/>
                  </a:lnTo>
                  <a:lnTo>
                    <a:pt x="279742" y="1176464"/>
                  </a:lnTo>
                  <a:lnTo>
                    <a:pt x="278003" y="1172654"/>
                  </a:lnTo>
                  <a:lnTo>
                    <a:pt x="275996" y="1166304"/>
                  </a:lnTo>
                  <a:lnTo>
                    <a:pt x="280924" y="1165034"/>
                  </a:lnTo>
                  <a:lnTo>
                    <a:pt x="284835" y="1167574"/>
                  </a:lnTo>
                  <a:lnTo>
                    <a:pt x="290677" y="1175194"/>
                  </a:lnTo>
                  <a:lnTo>
                    <a:pt x="290677" y="1172654"/>
                  </a:lnTo>
                  <a:lnTo>
                    <a:pt x="286778" y="1167574"/>
                  </a:lnTo>
                  <a:lnTo>
                    <a:pt x="283997" y="1165034"/>
                  </a:lnTo>
                  <a:lnTo>
                    <a:pt x="277025" y="1158684"/>
                  </a:lnTo>
                  <a:lnTo>
                    <a:pt x="282879" y="1158684"/>
                  </a:lnTo>
                  <a:lnTo>
                    <a:pt x="290677" y="1167574"/>
                  </a:lnTo>
                  <a:lnTo>
                    <a:pt x="284835" y="1157414"/>
                  </a:lnTo>
                  <a:lnTo>
                    <a:pt x="281711" y="1154874"/>
                  </a:lnTo>
                  <a:lnTo>
                    <a:pt x="277025" y="1151064"/>
                  </a:lnTo>
                  <a:lnTo>
                    <a:pt x="277025" y="1154874"/>
                  </a:lnTo>
                  <a:lnTo>
                    <a:pt x="273126" y="1147254"/>
                  </a:lnTo>
                  <a:lnTo>
                    <a:pt x="276504" y="1148524"/>
                  </a:lnTo>
                  <a:lnTo>
                    <a:pt x="275920" y="1147254"/>
                  </a:lnTo>
                  <a:lnTo>
                    <a:pt x="275323" y="1145984"/>
                  </a:lnTo>
                  <a:lnTo>
                    <a:pt x="274497" y="1144714"/>
                  </a:lnTo>
                  <a:lnTo>
                    <a:pt x="278980" y="1145984"/>
                  </a:lnTo>
                  <a:lnTo>
                    <a:pt x="278980" y="1147254"/>
                  </a:lnTo>
                  <a:lnTo>
                    <a:pt x="284835" y="1153604"/>
                  </a:lnTo>
                  <a:lnTo>
                    <a:pt x="286778" y="1157414"/>
                  </a:lnTo>
                  <a:lnTo>
                    <a:pt x="292481" y="1157414"/>
                  </a:lnTo>
                  <a:lnTo>
                    <a:pt x="292874" y="1152334"/>
                  </a:lnTo>
                  <a:lnTo>
                    <a:pt x="293636" y="1148524"/>
                  </a:lnTo>
                  <a:lnTo>
                    <a:pt x="300431" y="1149794"/>
                  </a:lnTo>
                  <a:lnTo>
                    <a:pt x="299783" y="1148524"/>
                  </a:lnTo>
                  <a:lnTo>
                    <a:pt x="297840" y="1144714"/>
                  </a:lnTo>
                  <a:lnTo>
                    <a:pt x="297180" y="1143444"/>
                  </a:lnTo>
                  <a:lnTo>
                    <a:pt x="296532" y="1142174"/>
                  </a:lnTo>
                  <a:lnTo>
                    <a:pt x="298488" y="1138364"/>
                  </a:lnTo>
                  <a:lnTo>
                    <a:pt x="294589" y="1129474"/>
                  </a:lnTo>
                  <a:lnTo>
                    <a:pt x="300101" y="1135824"/>
                  </a:lnTo>
                  <a:lnTo>
                    <a:pt x="305066" y="1140904"/>
                  </a:lnTo>
                  <a:lnTo>
                    <a:pt x="309676" y="1145984"/>
                  </a:lnTo>
                  <a:lnTo>
                    <a:pt x="314096" y="1151064"/>
                  </a:lnTo>
                  <a:close/>
                </a:path>
                <a:path w="345440" h="1431925">
                  <a:moveTo>
                    <a:pt x="325793" y="1116774"/>
                  </a:moveTo>
                  <a:lnTo>
                    <a:pt x="325247" y="1116952"/>
                  </a:lnTo>
                  <a:lnTo>
                    <a:pt x="325793" y="1118044"/>
                  </a:lnTo>
                  <a:lnTo>
                    <a:pt x="325793" y="1116774"/>
                  </a:lnTo>
                  <a:close/>
                </a:path>
                <a:path w="345440" h="1431925">
                  <a:moveTo>
                    <a:pt x="337502" y="7797"/>
                  </a:moveTo>
                  <a:lnTo>
                    <a:pt x="335546" y="3898"/>
                  </a:lnTo>
                  <a:lnTo>
                    <a:pt x="329704" y="0"/>
                  </a:lnTo>
                  <a:lnTo>
                    <a:pt x="337502" y="7797"/>
                  </a:lnTo>
                  <a:close/>
                </a:path>
                <a:path w="345440" h="1431925">
                  <a:moveTo>
                    <a:pt x="339458" y="33134"/>
                  </a:moveTo>
                  <a:lnTo>
                    <a:pt x="337502" y="29235"/>
                  </a:lnTo>
                  <a:lnTo>
                    <a:pt x="329704" y="27292"/>
                  </a:lnTo>
                  <a:lnTo>
                    <a:pt x="329704" y="25336"/>
                  </a:lnTo>
                  <a:lnTo>
                    <a:pt x="332257" y="23876"/>
                  </a:lnTo>
                  <a:lnTo>
                    <a:pt x="331165" y="20955"/>
                  </a:lnTo>
                  <a:lnTo>
                    <a:pt x="330796" y="18757"/>
                  </a:lnTo>
                  <a:lnTo>
                    <a:pt x="335546" y="19494"/>
                  </a:lnTo>
                  <a:lnTo>
                    <a:pt x="334822" y="18757"/>
                  </a:lnTo>
                  <a:lnTo>
                    <a:pt x="329704" y="13639"/>
                  </a:lnTo>
                  <a:lnTo>
                    <a:pt x="331647" y="13639"/>
                  </a:lnTo>
                  <a:lnTo>
                    <a:pt x="335546" y="17538"/>
                  </a:lnTo>
                  <a:lnTo>
                    <a:pt x="337502" y="17538"/>
                  </a:lnTo>
                  <a:lnTo>
                    <a:pt x="334899" y="13639"/>
                  </a:lnTo>
                  <a:lnTo>
                    <a:pt x="334251" y="12661"/>
                  </a:lnTo>
                  <a:lnTo>
                    <a:pt x="333603" y="11696"/>
                  </a:lnTo>
                  <a:lnTo>
                    <a:pt x="329704" y="7797"/>
                  </a:lnTo>
                  <a:lnTo>
                    <a:pt x="331647" y="3898"/>
                  </a:lnTo>
                  <a:lnTo>
                    <a:pt x="324637" y="2921"/>
                  </a:lnTo>
                  <a:lnTo>
                    <a:pt x="328904" y="12661"/>
                  </a:lnTo>
                  <a:lnTo>
                    <a:pt x="321894" y="11696"/>
                  </a:lnTo>
                  <a:lnTo>
                    <a:pt x="323202" y="15684"/>
                  </a:lnTo>
                  <a:lnTo>
                    <a:pt x="320675" y="17297"/>
                  </a:lnTo>
                  <a:lnTo>
                    <a:pt x="317779" y="18542"/>
                  </a:lnTo>
                  <a:lnTo>
                    <a:pt x="317995" y="21437"/>
                  </a:lnTo>
                  <a:lnTo>
                    <a:pt x="321868" y="25882"/>
                  </a:lnTo>
                  <a:lnTo>
                    <a:pt x="322567" y="26809"/>
                  </a:lnTo>
                  <a:lnTo>
                    <a:pt x="322199" y="26517"/>
                  </a:lnTo>
                  <a:lnTo>
                    <a:pt x="320522" y="25247"/>
                  </a:lnTo>
                  <a:lnTo>
                    <a:pt x="316052" y="21437"/>
                  </a:lnTo>
                  <a:lnTo>
                    <a:pt x="316052" y="22707"/>
                  </a:lnTo>
                  <a:lnTo>
                    <a:pt x="314096" y="22707"/>
                  </a:lnTo>
                  <a:lnTo>
                    <a:pt x="314718" y="23393"/>
                  </a:lnTo>
                  <a:lnTo>
                    <a:pt x="314096" y="23393"/>
                  </a:lnTo>
                  <a:lnTo>
                    <a:pt x="316039" y="25336"/>
                  </a:lnTo>
                  <a:lnTo>
                    <a:pt x="316039" y="24815"/>
                  </a:lnTo>
                  <a:lnTo>
                    <a:pt x="319951" y="29057"/>
                  </a:lnTo>
                  <a:lnTo>
                    <a:pt x="312140" y="25247"/>
                  </a:lnTo>
                  <a:lnTo>
                    <a:pt x="316052" y="30327"/>
                  </a:lnTo>
                  <a:lnTo>
                    <a:pt x="313766" y="29057"/>
                  </a:lnTo>
                  <a:lnTo>
                    <a:pt x="311480" y="27787"/>
                  </a:lnTo>
                  <a:lnTo>
                    <a:pt x="308914" y="27787"/>
                  </a:lnTo>
                  <a:lnTo>
                    <a:pt x="308241" y="27419"/>
                  </a:lnTo>
                  <a:lnTo>
                    <a:pt x="308241" y="32867"/>
                  </a:lnTo>
                  <a:lnTo>
                    <a:pt x="302387" y="30327"/>
                  </a:lnTo>
                  <a:lnTo>
                    <a:pt x="302387" y="27152"/>
                  </a:lnTo>
                  <a:lnTo>
                    <a:pt x="308241" y="32867"/>
                  </a:lnTo>
                  <a:lnTo>
                    <a:pt x="308241" y="27419"/>
                  </a:lnTo>
                  <a:lnTo>
                    <a:pt x="304342" y="25247"/>
                  </a:lnTo>
                  <a:lnTo>
                    <a:pt x="306285" y="29057"/>
                  </a:lnTo>
                  <a:lnTo>
                    <a:pt x="302387" y="26517"/>
                  </a:lnTo>
                  <a:lnTo>
                    <a:pt x="300443" y="25247"/>
                  </a:lnTo>
                  <a:lnTo>
                    <a:pt x="301739" y="26517"/>
                  </a:lnTo>
                  <a:lnTo>
                    <a:pt x="300443" y="26517"/>
                  </a:lnTo>
                  <a:lnTo>
                    <a:pt x="300532" y="34137"/>
                  </a:lnTo>
                  <a:lnTo>
                    <a:pt x="298246" y="40487"/>
                  </a:lnTo>
                  <a:lnTo>
                    <a:pt x="294132" y="45567"/>
                  </a:lnTo>
                  <a:lnTo>
                    <a:pt x="288734" y="50647"/>
                  </a:lnTo>
                  <a:lnTo>
                    <a:pt x="290690" y="54457"/>
                  </a:lnTo>
                  <a:lnTo>
                    <a:pt x="292633" y="55727"/>
                  </a:lnTo>
                  <a:lnTo>
                    <a:pt x="286473" y="53187"/>
                  </a:lnTo>
                  <a:lnTo>
                    <a:pt x="281419" y="53187"/>
                  </a:lnTo>
                  <a:lnTo>
                    <a:pt x="280009" y="55727"/>
                  </a:lnTo>
                  <a:lnTo>
                    <a:pt x="284835" y="62077"/>
                  </a:lnTo>
                  <a:lnTo>
                    <a:pt x="280924" y="58267"/>
                  </a:lnTo>
                  <a:lnTo>
                    <a:pt x="280924" y="62077"/>
                  </a:lnTo>
                  <a:lnTo>
                    <a:pt x="269227" y="58267"/>
                  </a:lnTo>
                  <a:lnTo>
                    <a:pt x="267271" y="63347"/>
                  </a:lnTo>
                  <a:lnTo>
                    <a:pt x="270662" y="68427"/>
                  </a:lnTo>
                  <a:lnTo>
                    <a:pt x="268008" y="68427"/>
                  </a:lnTo>
                  <a:lnTo>
                    <a:pt x="266446" y="69697"/>
                  </a:lnTo>
                  <a:lnTo>
                    <a:pt x="270535" y="74371"/>
                  </a:lnTo>
                  <a:lnTo>
                    <a:pt x="275082" y="77317"/>
                  </a:lnTo>
                  <a:lnTo>
                    <a:pt x="280924" y="84937"/>
                  </a:lnTo>
                  <a:lnTo>
                    <a:pt x="284835" y="88747"/>
                  </a:lnTo>
                  <a:lnTo>
                    <a:pt x="277368" y="84937"/>
                  </a:lnTo>
                  <a:lnTo>
                    <a:pt x="276034" y="83667"/>
                  </a:lnTo>
                  <a:lnTo>
                    <a:pt x="273367" y="81127"/>
                  </a:lnTo>
                  <a:lnTo>
                    <a:pt x="269748" y="78587"/>
                  </a:lnTo>
                  <a:lnTo>
                    <a:pt x="263372" y="73507"/>
                  </a:lnTo>
                  <a:lnTo>
                    <a:pt x="269227" y="74777"/>
                  </a:lnTo>
                  <a:lnTo>
                    <a:pt x="267601" y="73507"/>
                  </a:lnTo>
                  <a:lnTo>
                    <a:pt x="259473" y="67157"/>
                  </a:lnTo>
                  <a:lnTo>
                    <a:pt x="266026" y="78587"/>
                  </a:lnTo>
                  <a:lnTo>
                    <a:pt x="260692" y="78587"/>
                  </a:lnTo>
                  <a:lnTo>
                    <a:pt x="254254" y="77317"/>
                  </a:lnTo>
                  <a:lnTo>
                    <a:pt x="257517" y="83667"/>
                  </a:lnTo>
                  <a:lnTo>
                    <a:pt x="253619" y="79857"/>
                  </a:lnTo>
                  <a:lnTo>
                    <a:pt x="250964" y="78587"/>
                  </a:lnTo>
                  <a:lnTo>
                    <a:pt x="252882" y="82397"/>
                  </a:lnTo>
                  <a:lnTo>
                    <a:pt x="256628" y="87477"/>
                  </a:lnTo>
                  <a:lnTo>
                    <a:pt x="259473" y="92557"/>
                  </a:lnTo>
                  <a:lnTo>
                    <a:pt x="255562" y="90017"/>
                  </a:lnTo>
                  <a:lnTo>
                    <a:pt x="255562" y="105257"/>
                  </a:lnTo>
                  <a:lnTo>
                    <a:pt x="253619" y="105257"/>
                  </a:lnTo>
                  <a:lnTo>
                    <a:pt x="247764" y="100177"/>
                  </a:lnTo>
                  <a:lnTo>
                    <a:pt x="246303" y="97320"/>
                  </a:lnTo>
                  <a:lnTo>
                    <a:pt x="247764" y="98907"/>
                  </a:lnTo>
                  <a:lnTo>
                    <a:pt x="251663" y="100177"/>
                  </a:lnTo>
                  <a:lnTo>
                    <a:pt x="255562" y="105257"/>
                  </a:lnTo>
                  <a:lnTo>
                    <a:pt x="255562" y="90017"/>
                  </a:lnTo>
                  <a:lnTo>
                    <a:pt x="253619" y="88747"/>
                  </a:lnTo>
                  <a:lnTo>
                    <a:pt x="249720" y="81127"/>
                  </a:lnTo>
                  <a:lnTo>
                    <a:pt x="247396" y="83667"/>
                  </a:lnTo>
                  <a:lnTo>
                    <a:pt x="247281" y="88747"/>
                  </a:lnTo>
                  <a:lnTo>
                    <a:pt x="246418" y="92557"/>
                  </a:lnTo>
                  <a:lnTo>
                    <a:pt x="241909" y="92557"/>
                  </a:lnTo>
                  <a:lnTo>
                    <a:pt x="245414" y="96367"/>
                  </a:lnTo>
                  <a:lnTo>
                    <a:pt x="239814" y="96367"/>
                  </a:lnTo>
                  <a:lnTo>
                    <a:pt x="238747" y="101447"/>
                  </a:lnTo>
                  <a:lnTo>
                    <a:pt x="237312" y="107797"/>
                  </a:lnTo>
                  <a:lnTo>
                    <a:pt x="230200" y="109067"/>
                  </a:lnTo>
                  <a:lnTo>
                    <a:pt x="236054" y="116687"/>
                  </a:lnTo>
                  <a:lnTo>
                    <a:pt x="239966" y="117957"/>
                  </a:lnTo>
                  <a:lnTo>
                    <a:pt x="241909" y="125577"/>
                  </a:lnTo>
                  <a:lnTo>
                    <a:pt x="238010" y="120497"/>
                  </a:lnTo>
                  <a:lnTo>
                    <a:pt x="226301" y="112877"/>
                  </a:lnTo>
                  <a:lnTo>
                    <a:pt x="226301" y="110337"/>
                  </a:lnTo>
                  <a:lnTo>
                    <a:pt x="222402" y="106527"/>
                  </a:lnTo>
                  <a:lnTo>
                    <a:pt x="219417" y="109067"/>
                  </a:lnTo>
                  <a:lnTo>
                    <a:pt x="217525" y="111607"/>
                  </a:lnTo>
                  <a:lnTo>
                    <a:pt x="218567" y="117957"/>
                  </a:lnTo>
                  <a:lnTo>
                    <a:pt x="224358" y="125577"/>
                  </a:lnTo>
                  <a:lnTo>
                    <a:pt x="219811" y="121767"/>
                  </a:lnTo>
                  <a:lnTo>
                    <a:pt x="218744" y="120497"/>
                  </a:lnTo>
                  <a:lnTo>
                    <a:pt x="218046" y="121767"/>
                  </a:lnTo>
                  <a:lnTo>
                    <a:pt x="214604" y="120497"/>
                  </a:lnTo>
                  <a:lnTo>
                    <a:pt x="214604" y="121767"/>
                  </a:lnTo>
                  <a:lnTo>
                    <a:pt x="216547" y="121767"/>
                  </a:lnTo>
                  <a:lnTo>
                    <a:pt x="219532" y="126847"/>
                  </a:lnTo>
                  <a:lnTo>
                    <a:pt x="218503" y="126847"/>
                  </a:lnTo>
                  <a:lnTo>
                    <a:pt x="216001" y="125577"/>
                  </a:lnTo>
                  <a:lnTo>
                    <a:pt x="214604" y="125577"/>
                  </a:lnTo>
                  <a:lnTo>
                    <a:pt x="212648" y="124307"/>
                  </a:lnTo>
                  <a:lnTo>
                    <a:pt x="216547" y="131927"/>
                  </a:lnTo>
                  <a:lnTo>
                    <a:pt x="214604" y="131927"/>
                  </a:lnTo>
                  <a:lnTo>
                    <a:pt x="212648" y="129387"/>
                  </a:lnTo>
                  <a:lnTo>
                    <a:pt x="208749" y="128117"/>
                  </a:lnTo>
                  <a:lnTo>
                    <a:pt x="216547" y="134467"/>
                  </a:lnTo>
                  <a:lnTo>
                    <a:pt x="214604" y="135737"/>
                  </a:lnTo>
                  <a:lnTo>
                    <a:pt x="213626" y="134467"/>
                  </a:lnTo>
                  <a:lnTo>
                    <a:pt x="206794" y="125577"/>
                  </a:lnTo>
                  <a:lnTo>
                    <a:pt x="206794" y="129387"/>
                  </a:lnTo>
                  <a:lnTo>
                    <a:pt x="212648" y="134467"/>
                  </a:lnTo>
                  <a:lnTo>
                    <a:pt x="208749" y="131927"/>
                  </a:lnTo>
                  <a:lnTo>
                    <a:pt x="214604" y="139547"/>
                  </a:lnTo>
                  <a:lnTo>
                    <a:pt x="206794" y="134467"/>
                  </a:lnTo>
                  <a:lnTo>
                    <a:pt x="204838" y="131927"/>
                  </a:lnTo>
                  <a:lnTo>
                    <a:pt x="206794" y="131927"/>
                  </a:lnTo>
                  <a:lnTo>
                    <a:pt x="201739" y="129387"/>
                  </a:lnTo>
                  <a:lnTo>
                    <a:pt x="201434" y="131927"/>
                  </a:lnTo>
                  <a:lnTo>
                    <a:pt x="201853" y="135737"/>
                  </a:lnTo>
                  <a:lnTo>
                    <a:pt x="198996" y="135737"/>
                  </a:lnTo>
                  <a:lnTo>
                    <a:pt x="210693" y="145897"/>
                  </a:lnTo>
                  <a:lnTo>
                    <a:pt x="212648" y="150977"/>
                  </a:lnTo>
                  <a:lnTo>
                    <a:pt x="209727" y="147167"/>
                  </a:lnTo>
                  <a:lnTo>
                    <a:pt x="206794" y="143357"/>
                  </a:lnTo>
                  <a:lnTo>
                    <a:pt x="202895" y="142087"/>
                  </a:lnTo>
                  <a:lnTo>
                    <a:pt x="200939" y="143357"/>
                  </a:lnTo>
                  <a:lnTo>
                    <a:pt x="197040" y="139547"/>
                  </a:lnTo>
                  <a:lnTo>
                    <a:pt x="195084" y="139547"/>
                  </a:lnTo>
                  <a:lnTo>
                    <a:pt x="197040" y="143357"/>
                  </a:lnTo>
                  <a:lnTo>
                    <a:pt x="198996" y="143357"/>
                  </a:lnTo>
                  <a:lnTo>
                    <a:pt x="200939" y="147167"/>
                  </a:lnTo>
                  <a:lnTo>
                    <a:pt x="197040" y="147167"/>
                  </a:lnTo>
                  <a:lnTo>
                    <a:pt x="191185" y="139547"/>
                  </a:lnTo>
                  <a:lnTo>
                    <a:pt x="195948" y="148437"/>
                  </a:lnTo>
                  <a:lnTo>
                    <a:pt x="192290" y="153517"/>
                  </a:lnTo>
                  <a:lnTo>
                    <a:pt x="197040" y="161137"/>
                  </a:lnTo>
                  <a:lnTo>
                    <a:pt x="193141" y="158597"/>
                  </a:lnTo>
                  <a:lnTo>
                    <a:pt x="191185" y="153517"/>
                  </a:lnTo>
                  <a:lnTo>
                    <a:pt x="189242" y="153517"/>
                  </a:lnTo>
                  <a:lnTo>
                    <a:pt x="185547" y="154787"/>
                  </a:lnTo>
                  <a:lnTo>
                    <a:pt x="186067" y="159867"/>
                  </a:lnTo>
                  <a:lnTo>
                    <a:pt x="186220" y="164947"/>
                  </a:lnTo>
                  <a:lnTo>
                    <a:pt x="174815" y="164947"/>
                  </a:lnTo>
                  <a:lnTo>
                    <a:pt x="170942" y="168757"/>
                  </a:lnTo>
                  <a:lnTo>
                    <a:pt x="167436" y="172567"/>
                  </a:lnTo>
                  <a:lnTo>
                    <a:pt x="161925" y="175107"/>
                  </a:lnTo>
                  <a:lnTo>
                    <a:pt x="165823" y="176377"/>
                  </a:lnTo>
                  <a:lnTo>
                    <a:pt x="159969" y="178917"/>
                  </a:lnTo>
                  <a:lnTo>
                    <a:pt x="165823" y="186537"/>
                  </a:lnTo>
                  <a:lnTo>
                    <a:pt x="159969" y="186537"/>
                  </a:lnTo>
                  <a:lnTo>
                    <a:pt x="159969" y="189077"/>
                  </a:lnTo>
                  <a:lnTo>
                    <a:pt x="161925" y="194157"/>
                  </a:lnTo>
                  <a:lnTo>
                    <a:pt x="156070" y="190347"/>
                  </a:lnTo>
                  <a:lnTo>
                    <a:pt x="154127" y="186537"/>
                  </a:lnTo>
                  <a:lnTo>
                    <a:pt x="148272" y="189077"/>
                  </a:lnTo>
                  <a:lnTo>
                    <a:pt x="144360" y="192887"/>
                  </a:lnTo>
                  <a:lnTo>
                    <a:pt x="148272" y="200507"/>
                  </a:lnTo>
                  <a:lnTo>
                    <a:pt x="148272" y="201777"/>
                  </a:lnTo>
                  <a:lnTo>
                    <a:pt x="142417" y="196697"/>
                  </a:lnTo>
                  <a:lnTo>
                    <a:pt x="138518" y="194157"/>
                  </a:lnTo>
                  <a:lnTo>
                    <a:pt x="136563" y="196697"/>
                  </a:lnTo>
                  <a:lnTo>
                    <a:pt x="138518" y="200507"/>
                  </a:lnTo>
                  <a:lnTo>
                    <a:pt x="142417" y="205587"/>
                  </a:lnTo>
                  <a:lnTo>
                    <a:pt x="140462" y="205587"/>
                  </a:lnTo>
                  <a:lnTo>
                    <a:pt x="144360" y="209397"/>
                  </a:lnTo>
                  <a:lnTo>
                    <a:pt x="142417" y="209397"/>
                  </a:lnTo>
                  <a:lnTo>
                    <a:pt x="138518" y="204317"/>
                  </a:lnTo>
                  <a:lnTo>
                    <a:pt x="134607" y="204317"/>
                  </a:lnTo>
                  <a:lnTo>
                    <a:pt x="140462" y="215747"/>
                  </a:lnTo>
                  <a:lnTo>
                    <a:pt x="128752" y="211937"/>
                  </a:lnTo>
                  <a:lnTo>
                    <a:pt x="128752" y="213207"/>
                  </a:lnTo>
                  <a:lnTo>
                    <a:pt x="132664" y="218287"/>
                  </a:lnTo>
                  <a:lnTo>
                    <a:pt x="134607" y="222097"/>
                  </a:lnTo>
                  <a:lnTo>
                    <a:pt x="128752" y="218287"/>
                  </a:lnTo>
                  <a:lnTo>
                    <a:pt x="124853" y="213207"/>
                  </a:lnTo>
                  <a:lnTo>
                    <a:pt x="122351" y="217017"/>
                  </a:lnTo>
                  <a:lnTo>
                    <a:pt x="125399" y="229717"/>
                  </a:lnTo>
                  <a:lnTo>
                    <a:pt x="122910" y="234797"/>
                  </a:lnTo>
                  <a:lnTo>
                    <a:pt x="116052" y="230987"/>
                  </a:lnTo>
                  <a:lnTo>
                    <a:pt x="114858" y="233527"/>
                  </a:lnTo>
                  <a:lnTo>
                    <a:pt x="113309" y="236067"/>
                  </a:lnTo>
                  <a:lnTo>
                    <a:pt x="105346" y="230987"/>
                  </a:lnTo>
                  <a:lnTo>
                    <a:pt x="105371" y="234797"/>
                  </a:lnTo>
                  <a:lnTo>
                    <a:pt x="104127" y="236067"/>
                  </a:lnTo>
                  <a:lnTo>
                    <a:pt x="103974" y="237337"/>
                  </a:lnTo>
                  <a:lnTo>
                    <a:pt x="107302" y="242417"/>
                  </a:lnTo>
                  <a:lnTo>
                    <a:pt x="99491" y="237337"/>
                  </a:lnTo>
                  <a:lnTo>
                    <a:pt x="99491" y="244957"/>
                  </a:lnTo>
                  <a:lnTo>
                    <a:pt x="101447" y="251307"/>
                  </a:lnTo>
                  <a:lnTo>
                    <a:pt x="95592" y="247497"/>
                  </a:lnTo>
                  <a:lnTo>
                    <a:pt x="100164" y="252577"/>
                  </a:lnTo>
                  <a:lnTo>
                    <a:pt x="102730" y="262737"/>
                  </a:lnTo>
                  <a:lnTo>
                    <a:pt x="107302" y="267817"/>
                  </a:lnTo>
                  <a:lnTo>
                    <a:pt x="101447" y="262737"/>
                  </a:lnTo>
                  <a:lnTo>
                    <a:pt x="96786" y="260197"/>
                  </a:lnTo>
                  <a:lnTo>
                    <a:pt x="97790" y="262737"/>
                  </a:lnTo>
                  <a:lnTo>
                    <a:pt x="100622" y="266547"/>
                  </a:lnTo>
                  <a:lnTo>
                    <a:pt x="101447" y="267817"/>
                  </a:lnTo>
                  <a:lnTo>
                    <a:pt x="93637" y="262737"/>
                  </a:lnTo>
                  <a:lnTo>
                    <a:pt x="87795" y="263740"/>
                  </a:lnTo>
                  <a:lnTo>
                    <a:pt x="87795" y="293217"/>
                  </a:lnTo>
                  <a:lnTo>
                    <a:pt x="85839" y="295757"/>
                  </a:lnTo>
                  <a:lnTo>
                    <a:pt x="81940" y="293217"/>
                  </a:lnTo>
                  <a:lnTo>
                    <a:pt x="79984" y="291947"/>
                  </a:lnTo>
                  <a:lnTo>
                    <a:pt x="78689" y="289839"/>
                  </a:lnTo>
                  <a:lnTo>
                    <a:pt x="87795" y="293217"/>
                  </a:lnTo>
                  <a:lnTo>
                    <a:pt x="87795" y="263740"/>
                  </a:lnTo>
                  <a:lnTo>
                    <a:pt x="86233" y="264007"/>
                  </a:lnTo>
                  <a:lnTo>
                    <a:pt x="84137" y="271627"/>
                  </a:lnTo>
                  <a:lnTo>
                    <a:pt x="82397" y="280517"/>
                  </a:lnTo>
                  <a:lnTo>
                    <a:pt x="76085" y="285597"/>
                  </a:lnTo>
                  <a:lnTo>
                    <a:pt x="72186" y="285597"/>
                  </a:lnTo>
                  <a:lnTo>
                    <a:pt x="74307" y="287909"/>
                  </a:lnTo>
                  <a:lnTo>
                    <a:pt x="74129" y="288137"/>
                  </a:lnTo>
                  <a:lnTo>
                    <a:pt x="74726" y="288366"/>
                  </a:lnTo>
                  <a:lnTo>
                    <a:pt x="78028" y="291947"/>
                  </a:lnTo>
                  <a:lnTo>
                    <a:pt x="76085" y="291947"/>
                  </a:lnTo>
                  <a:lnTo>
                    <a:pt x="74129" y="293217"/>
                  </a:lnTo>
                  <a:lnTo>
                    <a:pt x="70231" y="289407"/>
                  </a:lnTo>
                  <a:lnTo>
                    <a:pt x="68275" y="289407"/>
                  </a:lnTo>
                  <a:lnTo>
                    <a:pt x="66332" y="285597"/>
                  </a:lnTo>
                  <a:lnTo>
                    <a:pt x="64592" y="286867"/>
                  </a:lnTo>
                  <a:lnTo>
                    <a:pt x="65595" y="290677"/>
                  </a:lnTo>
                  <a:lnTo>
                    <a:pt x="65506" y="293217"/>
                  </a:lnTo>
                  <a:lnTo>
                    <a:pt x="60477" y="291947"/>
                  </a:lnTo>
                  <a:lnTo>
                    <a:pt x="64376" y="293217"/>
                  </a:lnTo>
                  <a:lnTo>
                    <a:pt x="68275" y="297027"/>
                  </a:lnTo>
                  <a:lnTo>
                    <a:pt x="69227" y="302107"/>
                  </a:lnTo>
                  <a:lnTo>
                    <a:pt x="64135" y="302107"/>
                  </a:lnTo>
                  <a:lnTo>
                    <a:pt x="58674" y="300837"/>
                  </a:lnTo>
                  <a:lnTo>
                    <a:pt x="58521" y="302107"/>
                  </a:lnTo>
                  <a:lnTo>
                    <a:pt x="58521" y="303377"/>
                  </a:lnTo>
                  <a:lnTo>
                    <a:pt x="60477" y="303377"/>
                  </a:lnTo>
                  <a:lnTo>
                    <a:pt x="58521" y="305917"/>
                  </a:lnTo>
                  <a:lnTo>
                    <a:pt x="56578" y="305917"/>
                  </a:lnTo>
                  <a:lnTo>
                    <a:pt x="52666" y="303377"/>
                  </a:lnTo>
                  <a:lnTo>
                    <a:pt x="58521" y="307187"/>
                  </a:lnTo>
                  <a:lnTo>
                    <a:pt x="58521" y="309727"/>
                  </a:lnTo>
                  <a:lnTo>
                    <a:pt x="62433" y="310997"/>
                  </a:lnTo>
                  <a:lnTo>
                    <a:pt x="60655" y="312267"/>
                  </a:lnTo>
                  <a:lnTo>
                    <a:pt x="61455" y="314807"/>
                  </a:lnTo>
                  <a:lnTo>
                    <a:pt x="60782" y="314807"/>
                  </a:lnTo>
                  <a:lnTo>
                    <a:pt x="54622" y="310997"/>
                  </a:lnTo>
                  <a:lnTo>
                    <a:pt x="46824" y="309727"/>
                  </a:lnTo>
                  <a:lnTo>
                    <a:pt x="56578" y="318617"/>
                  </a:lnTo>
                  <a:lnTo>
                    <a:pt x="52666" y="318617"/>
                  </a:lnTo>
                  <a:lnTo>
                    <a:pt x="45961" y="316077"/>
                  </a:lnTo>
                  <a:lnTo>
                    <a:pt x="44386" y="317347"/>
                  </a:lnTo>
                  <a:lnTo>
                    <a:pt x="44996" y="319887"/>
                  </a:lnTo>
                  <a:lnTo>
                    <a:pt x="44869" y="322427"/>
                  </a:lnTo>
                  <a:lnTo>
                    <a:pt x="40970" y="318617"/>
                  </a:lnTo>
                  <a:lnTo>
                    <a:pt x="46824" y="324967"/>
                  </a:lnTo>
                  <a:lnTo>
                    <a:pt x="40970" y="326237"/>
                  </a:lnTo>
                  <a:lnTo>
                    <a:pt x="42913" y="328777"/>
                  </a:lnTo>
                  <a:lnTo>
                    <a:pt x="40970" y="331317"/>
                  </a:lnTo>
                  <a:lnTo>
                    <a:pt x="37071" y="331317"/>
                  </a:lnTo>
                  <a:lnTo>
                    <a:pt x="33159" y="326237"/>
                  </a:lnTo>
                  <a:lnTo>
                    <a:pt x="35115" y="331317"/>
                  </a:lnTo>
                  <a:lnTo>
                    <a:pt x="33159" y="332587"/>
                  </a:lnTo>
                  <a:lnTo>
                    <a:pt x="40970" y="338937"/>
                  </a:lnTo>
                  <a:lnTo>
                    <a:pt x="27305" y="335127"/>
                  </a:lnTo>
                  <a:lnTo>
                    <a:pt x="32651" y="340207"/>
                  </a:lnTo>
                  <a:lnTo>
                    <a:pt x="30480" y="341477"/>
                  </a:lnTo>
                  <a:lnTo>
                    <a:pt x="28676" y="342747"/>
                  </a:lnTo>
                  <a:lnTo>
                    <a:pt x="35115" y="347827"/>
                  </a:lnTo>
                  <a:lnTo>
                    <a:pt x="31216" y="347827"/>
                  </a:lnTo>
                  <a:lnTo>
                    <a:pt x="23406" y="344017"/>
                  </a:lnTo>
                  <a:lnTo>
                    <a:pt x="31216" y="351637"/>
                  </a:lnTo>
                  <a:lnTo>
                    <a:pt x="27305" y="351637"/>
                  </a:lnTo>
                  <a:lnTo>
                    <a:pt x="25361" y="354177"/>
                  </a:lnTo>
                  <a:lnTo>
                    <a:pt x="23406" y="354177"/>
                  </a:lnTo>
                  <a:lnTo>
                    <a:pt x="21463" y="356717"/>
                  </a:lnTo>
                  <a:lnTo>
                    <a:pt x="27305" y="364337"/>
                  </a:lnTo>
                  <a:lnTo>
                    <a:pt x="27305" y="368147"/>
                  </a:lnTo>
                  <a:lnTo>
                    <a:pt x="13652" y="361797"/>
                  </a:lnTo>
                  <a:lnTo>
                    <a:pt x="15608" y="364337"/>
                  </a:lnTo>
                  <a:lnTo>
                    <a:pt x="25361" y="369417"/>
                  </a:lnTo>
                  <a:lnTo>
                    <a:pt x="21463" y="371957"/>
                  </a:lnTo>
                  <a:lnTo>
                    <a:pt x="19507" y="371957"/>
                  </a:lnTo>
                  <a:lnTo>
                    <a:pt x="19507" y="369417"/>
                  </a:lnTo>
                  <a:lnTo>
                    <a:pt x="17551" y="369417"/>
                  </a:lnTo>
                  <a:lnTo>
                    <a:pt x="19507" y="373227"/>
                  </a:lnTo>
                  <a:lnTo>
                    <a:pt x="11709" y="373227"/>
                  </a:lnTo>
                  <a:lnTo>
                    <a:pt x="16586" y="378307"/>
                  </a:lnTo>
                  <a:lnTo>
                    <a:pt x="20485" y="384657"/>
                  </a:lnTo>
                  <a:lnTo>
                    <a:pt x="25361" y="389737"/>
                  </a:lnTo>
                  <a:lnTo>
                    <a:pt x="18770" y="387197"/>
                  </a:lnTo>
                  <a:lnTo>
                    <a:pt x="14389" y="382117"/>
                  </a:lnTo>
                  <a:lnTo>
                    <a:pt x="7797" y="379577"/>
                  </a:lnTo>
                  <a:lnTo>
                    <a:pt x="0" y="379577"/>
                  </a:lnTo>
                  <a:lnTo>
                    <a:pt x="3898" y="387197"/>
                  </a:lnTo>
                  <a:lnTo>
                    <a:pt x="9753" y="393547"/>
                  </a:lnTo>
                  <a:lnTo>
                    <a:pt x="7797" y="393547"/>
                  </a:lnTo>
                  <a:lnTo>
                    <a:pt x="19507" y="401167"/>
                  </a:lnTo>
                  <a:lnTo>
                    <a:pt x="34632" y="410057"/>
                  </a:lnTo>
                  <a:lnTo>
                    <a:pt x="41452" y="413867"/>
                  </a:lnTo>
                  <a:lnTo>
                    <a:pt x="46824" y="416407"/>
                  </a:lnTo>
                  <a:lnTo>
                    <a:pt x="56578" y="422757"/>
                  </a:lnTo>
                  <a:lnTo>
                    <a:pt x="60477" y="424027"/>
                  </a:lnTo>
                  <a:lnTo>
                    <a:pt x="70231" y="424027"/>
                  </a:lnTo>
                  <a:lnTo>
                    <a:pt x="64376" y="420217"/>
                  </a:lnTo>
                  <a:lnTo>
                    <a:pt x="60477" y="415137"/>
                  </a:lnTo>
                  <a:lnTo>
                    <a:pt x="63042" y="413867"/>
                  </a:lnTo>
                  <a:lnTo>
                    <a:pt x="70713" y="416407"/>
                  </a:lnTo>
                  <a:lnTo>
                    <a:pt x="79133" y="418947"/>
                  </a:lnTo>
                  <a:lnTo>
                    <a:pt x="79984" y="418947"/>
                  </a:lnTo>
                  <a:lnTo>
                    <a:pt x="79984" y="416407"/>
                  </a:lnTo>
                  <a:lnTo>
                    <a:pt x="74129" y="415137"/>
                  </a:lnTo>
                  <a:lnTo>
                    <a:pt x="79502" y="415137"/>
                  </a:lnTo>
                  <a:lnTo>
                    <a:pt x="78028" y="413867"/>
                  </a:lnTo>
                  <a:lnTo>
                    <a:pt x="72186" y="408787"/>
                  </a:lnTo>
                  <a:lnTo>
                    <a:pt x="75006" y="409397"/>
                  </a:lnTo>
                  <a:lnTo>
                    <a:pt x="73761" y="408787"/>
                  </a:lnTo>
                  <a:lnTo>
                    <a:pt x="74129" y="406247"/>
                  </a:lnTo>
                  <a:lnTo>
                    <a:pt x="83883" y="412597"/>
                  </a:lnTo>
                  <a:lnTo>
                    <a:pt x="93637" y="415137"/>
                  </a:lnTo>
                  <a:lnTo>
                    <a:pt x="85839" y="410057"/>
                  </a:lnTo>
                  <a:lnTo>
                    <a:pt x="82918" y="406247"/>
                  </a:lnTo>
                  <a:lnTo>
                    <a:pt x="81940" y="404977"/>
                  </a:lnTo>
                  <a:lnTo>
                    <a:pt x="89738" y="408787"/>
                  </a:lnTo>
                  <a:lnTo>
                    <a:pt x="89738" y="410057"/>
                  </a:lnTo>
                  <a:lnTo>
                    <a:pt x="95592" y="410057"/>
                  </a:lnTo>
                  <a:lnTo>
                    <a:pt x="92671" y="408787"/>
                  </a:lnTo>
                  <a:lnTo>
                    <a:pt x="91414" y="408241"/>
                  </a:lnTo>
                  <a:lnTo>
                    <a:pt x="90576" y="406615"/>
                  </a:lnTo>
                  <a:lnTo>
                    <a:pt x="90576" y="407885"/>
                  </a:lnTo>
                  <a:lnTo>
                    <a:pt x="83883" y="404977"/>
                  </a:lnTo>
                  <a:lnTo>
                    <a:pt x="83883" y="402437"/>
                  </a:lnTo>
                  <a:lnTo>
                    <a:pt x="90576" y="407885"/>
                  </a:lnTo>
                  <a:lnTo>
                    <a:pt x="90576" y="406615"/>
                  </a:lnTo>
                  <a:lnTo>
                    <a:pt x="89738" y="404977"/>
                  </a:lnTo>
                  <a:lnTo>
                    <a:pt x="91694" y="404977"/>
                  </a:lnTo>
                  <a:lnTo>
                    <a:pt x="86487" y="402437"/>
                  </a:lnTo>
                  <a:lnTo>
                    <a:pt x="83883" y="401167"/>
                  </a:lnTo>
                  <a:lnTo>
                    <a:pt x="81940" y="398627"/>
                  </a:lnTo>
                  <a:lnTo>
                    <a:pt x="85839" y="401167"/>
                  </a:lnTo>
                  <a:lnTo>
                    <a:pt x="85839" y="401561"/>
                  </a:lnTo>
                  <a:lnTo>
                    <a:pt x="87782" y="401561"/>
                  </a:lnTo>
                  <a:lnTo>
                    <a:pt x="87782" y="399618"/>
                  </a:lnTo>
                  <a:lnTo>
                    <a:pt x="85839" y="399618"/>
                  </a:lnTo>
                  <a:lnTo>
                    <a:pt x="85839" y="398627"/>
                  </a:lnTo>
                  <a:lnTo>
                    <a:pt x="76085" y="397357"/>
                  </a:lnTo>
                  <a:lnTo>
                    <a:pt x="73799" y="394817"/>
                  </a:lnTo>
                  <a:lnTo>
                    <a:pt x="76809" y="393547"/>
                  </a:lnTo>
                  <a:lnTo>
                    <a:pt x="82397" y="394817"/>
                  </a:lnTo>
                  <a:lnTo>
                    <a:pt x="87795" y="397357"/>
                  </a:lnTo>
                  <a:lnTo>
                    <a:pt x="89738" y="398627"/>
                  </a:lnTo>
                  <a:lnTo>
                    <a:pt x="93637" y="398627"/>
                  </a:lnTo>
                  <a:lnTo>
                    <a:pt x="101447" y="401167"/>
                  </a:lnTo>
                  <a:lnTo>
                    <a:pt x="95592" y="394817"/>
                  </a:lnTo>
                  <a:lnTo>
                    <a:pt x="90627" y="391007"/>
                  </a:lnTo>
                  <a:lnTo>
                    <a:pt x="87871" y="389737"/>
                  </a:lnTo>
                  <a:lnTo>
                    <a:pt x="85102" y="388467"/>
                  </a:lnTo>
                  <a:lnTo>
                    <a:pt x="79959" y="384657"/>
                  </a:lnTo>
                  <a:lnTo>
                    <a:pt x="76085" y="379577"/>
                  </a:lnTo>
                  <a:lnTo>
                    <a:pt x="81051" y="382117"/>
                  </a:lnTo>
                  <a:lnTo>
                    <a:pt x="86880" y="384759"/>
                  </a:lnTo>
                  <a:lnTo>
                    <a:pt x="82918" y="379577"/>
                  </a:lnTo>
                  <a:lnTo>
                    <a:pt x="79984" y="375767"/>
                  </a:lnTo>
                  <a:lnTo>
                    <a:pt x="78028" y="371957"/>
                  </a:lnTo>
                  <a:lnTo>
                    <a:pt x="93637" y="383387"/>
                  </a:lnTo>
                  <a:lnTo>
                    <a:pt x="90868" y="380695"/>
                  </a:lnTo>
                  <a:lnTo>
                    <a:pt x="93637" y="382066"/>
                  </a:lnTo>
                  <a:lnTo>
                    <a:pt x="91681" y="380123"/>
                  </a:lnTo>
                  <a:lnTo>
                    <a:pt x="90297" y="380123"/>
                  </a:lnTo>
                  <a:lnTo>
                    <a:pt x="89738" y="379577"/>
                  </a:lnTo>
                  <a:lnTo>
                    <a:pt x="91694" y="379577"/>
                  </a:lnTo>
                  <a:lnTo>
                    <a:pt x="87795" y="377037"/>
                  </a:lnTo>
                  <a:lnTo>
                    <a:pt x="82511" y="373227"/>
                  </a:lnTo>
                  <a:lnTo>
                    <a:pt x="83642" y="373227"/>
                  </a:lnTo>
                  <a:lnTo>
                    <a:pt x="85864" y="371957"/>
                  </a:lnTo>
                  <a:lnTo>
                    <a:pt x="83883" y="369417"/>
                  </a:lnTo>
                  <a:lnTo>
                    <a:pt x="93738" y="377037"/>
                  </a:lnTo>
                  <a:lnTo>
                    <a:pt x="99733" y="382117"/>
                  </a:lnTo>
                  <a:lnTo>
                    <a:pt x="106108" y="385927"/>
                  </a:lnTo>
                  <a:lnTo>
                    <a:pt x="117055" y="393547"/>
                  </a:lnTo>
                  <a:lnTo>
                    <a:pt x="110261" y="387197"/>
                  </a:lnTo>
                  <a:lnTo>
                    <a:pt x="105105" y="382117"/>
                  </a:lnTo>
                  <a:lnTo>
                    <a:pt x="102514" y="378307"/>
                  </a:lnTo>
                  <a:lnTo>
                    <a:pt x="103403" y="377037"/>
                  </a:lnTo>
                  <a:lnTo>
                    <a:pt x="117055" y="389737"/>
                  </a:lnTo>
                  <a:lnTo>
                    <a:pt x="117233" y="385927"/>
                  </a:lnTo>
                  <a:lnTo>
                    <a:pt x="111201" y="378307"/>
                  </a:lnTo>
                  <a:lnTo>
                    <a:pt x="109918" y="377037"/>
                  </a:lnTo>
                  <a:lnTo>
                    <a:pt x="102235" y="369417"/>
                  </a:lnTo>
                  <a:lnTo>
                    <a:pt x="101015" y="368147"/>
                  </a:lnTo>
                  <a:lnTo>
                    <a:pt x="93637" y="360527"/>
                  </a:lnTo>
                  <a:lnTo>
                    <a:pt x="110655" y="370687"/>
                  </a:lnTo>
                  <a:lnTo>
                    <a:pt x="117055" y="375767"/>
                  </a:lnTo>
                  <a:lnTo>
                    <a:pt x="117055" y="371957"/>
                  </a:lnTo>
                  <a:lnTo>
                    <a:pt x="128765" y="379577"/>
                  </a:lnTo>
                  <a:lnTo>
                    <a:pt x="123266" y="374497"/>
                  </a:lnTo>
                  <a:lnTo>
                    <a:pt x="121437" y="371957"/>
                  </a:lnTo>
                  <a:lnTo>
                    <a:pt x="118884" y="369417"/>
                  </a:lnTo>
                  <a:lnTo>
                    <a:pt x="116967" y="368147"/>
                  </a:lnTo>
                  <a:lnTo>
                    <a:pt x="114439" y="366483"/>
                  </a:lnTo>
                  <a:lnTo>
                    <a:pt x="113157" y="368147"/>
                  </a:lnTo>
                  <a:lnTo>
                    <a:pt x="109245" y="364337"/>
                  </a:lnTo>
                  <a:lnTo>
                    <a:pt x="103403" y="360527"/>
                  </a:lnTo>
                  <a:lnTo>
                    <a:pt x="99491" y="357987"/>
                  </a:lnTo>
                  <a:lnTo>
                    <a:pt x="101447" y="356717"/>
                  </a:lnTo>
                  <a:lnTo>
                    <a:pt x="102095" y="356933"/>
                  </a:lnTo>
                  <a:lnTo>
                    <a:pt x="101841" y="356717"/>
                  </a:lnTo>
                  <a:lnTo>
                    <a:pt x="95592" y="351637"/>
                  </a:lnTo>
                  <a:lnTo>
                    <a:pt x="103403" y="356717"/>
                  </a:lnTo>
                  <a:lnTo>
                    <a:pt x="109245" y="357987"/>
                  </a:lnTo>
                  <a:lnTo>
                    <a:pt x="107302" y="356717"/>
                  </a:lnTo>
                  <a:lnTo>
                    <a:pt x="113157" y="357987"/>
                  </a:lnTo>
                  <a:lnTo>
                    <a:pt x="120091" y="364020"/>
                  </a:lnTo>
                  <a:lnTo>
                    <a:pt x="116078" y="361607"/>
                  </a:lnTo>
                  <a:lnTo>
                    <a:pt x="117055" y="362572"/>
                  </a:lnTo>
                  <a:lnTo>
                    <a:pt x="120319" y="364210"/>
                  </a:lnTo>
                  <a:lnTo>
                    <a:pt x="124853" y="368147"/>
                  </a:lnTo>
                  <a:lnTo>
                    <a:pt x="117055" y="360527"/>
                  </a:lnTo>
                  <a:lnTo>
                    <a:pt x="118999" y="360527"/>
                  </a:lnTo>
                  <a:lnTo>
                    <a:pt x="124853" y="365607"/>
                  </a:lnTo>
                  <a:lnTo>
                    <a:pt x="125222" y="364337"/>
                  </a:lnTo>
                  <a:lnTo>
                    <a:pt x="120611" y="360527"/>
                  </a:lnTo>
                  <a:lnTo>
                    <a:pt x="117538" y="357987"/>
                  </a:lnTo>
                  <a:lnTo>
                    <a:pt x="116154" y="356717"/>
                  </a:lnTo>
                  <a:lnTo>
                    <a:pt x="110591" y="351637"/>
                  </a:lnTo>
                  <a:lnTo>
                    <a:pt x="113157" y="350367"/>
                  </a:lnTo>
                  <a:lnTo>
                    <a:pt x="117055" y="354177"/>
                  </a:lnTo>
                  <a:lnTo>
                    <a:pt x="120954" y="356717"/>
                  </a:lnTo>
                  <a:lnTo>
                    <a:pt x="117055" y="356717"/>
                  </a:lnTo>
                  <a:lnTo>
                    <a:pt x="128765" y="364337"/>
                  </a:lnTo>
                  <a:lnTo>
                    <a:pt x="128943" y="364337"/>
                  </a:lnTo>
                  <a:lnTo>
                    <a:pt x="128752" y="364528"/>
                  </a:lnTo>
                  <a:lnTo>
                    <a:pt x="130708" y="366471"/>
                  </a:lnTo>
                  <a:lnTo>
                    <a:pt x="138506" y="366471"/>
                  </a:lnTo>
                  <a:lnTo>
                    <a:pt x="134239" y="364337"/>
                  </a:lnTo>
                  <a:lnTo>
                    <a:pt x="134607" y="364337"/>
                  </a:lnTo>
                  <a:lnTo>
                    <a:pt x="132651" y="357987"/>
                  </a:lnTo>
                  <a:lnTo>
                    <a:pt x="134607" y="356717"/>
                  </a:lnTo>
                  <a:lnTo>
                    <a:pt x="130429" y="350367"/>
                  </a:lnTo>
                  <a:lnTo>
                    <a:pt x="128752" y="347827"/>
                  </a:lnTo>
                  <a:lnTo>
                    <a:pt x="134607" y="351637"/>
                  </a:lnTo>
                  <a:lnTo>
                    <a:pt x="136563" y="356717"/>
                  </a:lnTo>
                  <a:lnTo>
                    <a:pt x="138569" y="355447"/>
                  </a:lnTo>
                  <a:lnTo>
                    <a:pt x="138023" y="352907"/>
                  </a:lnTo>
                  <a:lnTo>
                    <a:pt x="138201" y="350367"/>
                  </a:lnTo>
                  <a:lnTo>
                    <a:pt x="142405" y="350367"/>
                  </a:lnTo>
                  <a:lnTo>
                    <a:pt x="136563" y="347827"/>
                  </a:lnTo>
                  <a:lnTo>
                    <a:pt x="130708" y="342747"/>
                  </a:lnTo>
                  <a:lnTo>
                    <a:pt x="131876" y="338937"/>
                  </a:lnTo>
                  <a:lnTo>
                    <a:pt x="132651" y="336397"/>
                  </a:lnTo>
                  <a:lnTo>
                    <a:pt x="144360" y="344017"/>
                  </a:lnTo>
                  <a:lnTo>
                    <a:pt x="143332" y="341477"/>
                  </a:lnTo>
                  <a:lnTo>
                    <a:pt x="146316" y="340207"/>
                  </a:lnTo>
                  <a:lnTo>
                    <a:pt x="149301" y="340207"/>
                  </a:lnTo>
                  <a:lnTo>
                    <a:pt x="148259" y="338937"/>
                  </a:lnTo>
                  <a:lnTo>
                    <a:pt x="144360" y="336397"/>
                  </a:lnTo>
                  <a:lnTo>
                    <a:pt x="138506" y="332587"/>
                  </a:lnTo>
                  <a:lnTo>
                    <a:pt x="138023" y="331317"/>
                  </a:lnTo>
                  <a:lnTo>
                    <a:pt x="134607" y="322427"/>
                  </a:lnTo>
                  <a:lnTo>
                    <a:pt x="146316" y="332587"/>
                  </a:lnTo>
                  <a:lnTo>
                    <a:pt x="144907" y="328053"/>
                  </a:lnTo>
                  <a:lnTo>
                    <a:pt x="146316" y="329438"/>
                  </a:lnTo>
                  <a:lnTo>
                    <a:pt x="146316" y="327494"/>
                  </a:lnTo>
                  <a:lnTo>
                    <a:pt x="144741" y="327494"/>
                  </a:lnTo>
                  <a:lnTo>
                    <a:pt x="144360" y="326237"/>
                  </a:lnTo>
                  <a:lnTo>
                    <a:pt x="142659" y="324967"/>
                  </a:lnTo>
                  <a:lnTo>
                    <a:pt x="143878" y="323697"/>
                  </a:lnTo>
                  <a:lnTo>
                    <a:pt x="144360" y="322427"/>
                  </a:lnTo>
                  <a:lnTo>
                    <a:pt x="141439" y="318617"/>
                  </a:lnTo>
                  <a:lnTo>
                    <a:pt x="140462" y="317347"/>
                  </a:lnTo>
                  <a:lnTo>
                    <a:pt x="146316" y="318617"/>
                  </a:lnTo>
                  <a:lnTo>
                    <a:pt x="148259" y="324967"/>
                  </a:lnTo>
                  <a:lnTo>
                    <a:pt x="152171" y="328777"/>
                  </a:lnTo>
                  <a:lnTo>
                    <a:pt x="150215" y="324967"/>
                  </a:lnTo>
                  <a:lnTo>
                    <a:pt x="154114" y="328777"/>
                  </a:lnTo>
                  <a:lnTo>
                    <a:pt x="150609" y="324967"/>
                  </a:lnTo>
                  <a:lnTo>
                    <a:pt x="148259" y="322427"/>
                  </a:lnTo>
                  <a:lnTo>
                    <a:pt x="159969" y="331317"/>
                  </a:lnTo>
                  <a:lnTo>
                    <a:pt x="156552" y="322427"/>
                  </a:lnTo>
                  <a:lnTo>
                    <a:pt x="156070" y="321157"/>
                  </a:lnTo>
                  <a:lnTo>
                    <a:pt x="158013" y="322427"/>
                  </a:lnTo>
                  <a:lnTo>
                    <a:pt x="156870" y="321157"/>
                  </a:lnTo>
                  <a:lnTo>
                    <a:pt x="155727" y="319887"/>
                  </a:lnTo>
                  <a:lnTo>
                    <a:pt x="157289" y="318617"/>
                  </a:lnTo>
                  <a:lnTo>
                    <a:pt x="157518" y="317347"/>
                  </a:lnTo>
                  <a:lnTo>
                    <a:pt x="157746" y="316077"/>
                  </a:lnTo>
                  <a:lnTo>
                    <a:pt x="156629" y="314807"/>
                  </a:lnTo>
                  <a:lnTo>
                    <a:pt x="152171" y="309727"/>
                  </a:lnTo>
                  <a:lnTo>
                    <a:pt x="154114" y="310997"/>
                  </a:lnTo>
                  <a:lnTo>
                    <a:pt x="152819" y="309727"/>
                  </a:lnTo>
                  <a:lnTo>
                    <a:pt x="148920" y="305917"/>
                  </a:lnTo>
                  <a:lnTo>
                    <a:pt x="146316" y="303377"/>
                  </a:lnTo>
                  <a:lnTo>
                    <a:pt x="154114" y="305917"/>
                  </a:lnTo>
                  <a:lnTo>
                    <a:pt x="158013" y="305917"/>
                  </a:lnTo>
                  <a:lnTo>
                    <a:pt x="158013" y="302107"/>
                  </a:lnTo>
                  <a:lnTo>
                    <a:pt x="148259" y="297027"/>
                  </a:lnTo>
                  <a:lnTo>
                    <a:pt x="146964" y="295757"/>
                  </a:lnTo>
                  <a:lnTo>
                    <a:pt x="144360" y="293217"/>
                  </a:lnTo>
                  <a:lnTo>
                    <a:pt x="152171" y="291947"/>
                  </a:lnTo>
                  <a:lnTo>
                    <a:pt x="148259" y="291947"/>
                  </a:lnTo>
                  <a:lnTo>
                    <a:pt x="140462" y="277977"/>
                  </a:lnTo>
                  <a:lnTo>
                    <a:pt x="149148" y="284327"/>
                  </a:lnTo>
                  <a:lnTo>
                    <a:pt x="155829" y="290677"/>
                  </a:lnTo>
                  <a:lnTo>
                    <a:pt x="162140" y="297027"/>
                  </a:lnTo>
                  <a:lnTo>
                    <a:pt x="169722" y="302107"/>
                  </a:lnTo>
                  <a:lnTo>
                    <a:pt x="163868" y="295757"/>
                  </a:lnTo>
                  <a:lnTo>
                    <a:pt x="161925" y="289407"/>
                  </a:lnTo>
                  <a:lnTo>
                    <a:pt x="161925" y="285597"/>
                  </a:lnTo>
                  <a:lnTo>
                    <a:pt x="167779" y="288137"/>
                  </a:lnTo>
                  <a:lnTo>
                    <a:pt x="173621" y="285597"/>
                  </a:lnTo>
                  <a:lnTo>
                    <a:pt x="185331" y="291947"/>
                  </a:lnTo>
                  <a:lnTo>
                    <a:pt x="178828" y="285597"/>
                  </a:lnTo>
                  <a:lnTo>
                    <a:pt x="177533" y="284327"/>
                  </a:lnTo>
                  <a:lnTo>
                    <a:pt x="175907" y="277977"/>
                  </a:lnTo>
                  <a:lnTo>
                    <a:pt x="175577" y="276707"/>
                  </a:lnTo>
                  <a:lnTo>
                    <a:pt x="185331" y="288137"/>
                  </a:lnTo>
                  <a:lnTo>
                    <a:pt x="183375" y="285597"/>
                  </a:lnTo>
                  <a:lnTo>
                    <a:pt x="178828" y="276707"/>
                  </a:lnTo>
                  <a:lnTo>
                    <a:pt x="177533" y="274167"/>
                  </a:lnTo>
                  <a:lnTo>
                    <a:pt x="178777" y="271627"/>
                  </a:lnTo>
                  <a:lnTo>
                    <a:pt x="184607" y="275437"/>
                  </a:lnTo>
                  <a:lnTo>
                    <a:pt x="189331" y="277977"/>
                  </a:lnTo>
                  <a:lnTo>
                    <a:pt x="187820" y="275183"/>
                  </a:lnTo>
                  <a:lnTo>
                    <a:pt x="184556" y="271627"/>
                  </a:lnTo>
                  <a:lnTo>
                    <a:pt x="183388" y="270357"/>
                  </a:lnTo>
                  <a:lnTo>
                    <a:pt x="187286" y="270357"/>
                  </a:lnTo>
                  <a:lnTo>
                    <a:pt x="187286" y="267817"/>
                  </a:lnTo>
                  <a:lnTo>
                    <a:pt x="187286" y="264007"/>
                  </a:lnTo>
                  <a:lnTo>
                    <a:pt x="195973" y="273062"/>
                  </a:lnTo>
                  <a:lnTo>
                    <a:pt x="195326" y="271627"/>
                  </a:lnTo>
                  <a:lnTo>
                    <a:pt x="195084" y="267817"/>
                  </a:lnTo>
                  <a:lnTo>
                    <a:pt x="193141" y="264007"/>
                  </a:lnTo>
                  <a:lnTo>
                    <a:pt x="183388" y="256387"/>
                  </a:lnTo>
                  <a:lnTo>
                    <a:pt x="180784" y="251307"/>
                  </a:lnTo>
                  <a:lnTo>
                    <a:pt x="179476" y="248767"/>
                  </a:lnTo>
                  <a:lnTo>
                    <a:pt x="187286" y="252577"/>
                  </a:lnTo>
                  <a:lnTo>
                    <a:pt x="190207" y="256387"/>
                  </a:lnTo>
                  <a:lnTo>
                    <a:pt x="191185" y="256387"/>
                  </a:lnTo>
                  <a:lnTo>
                    <a:pt x="189230" y="251307"/>
                  </a:lnTo>
                  <a:lnTo>
                    <a:pt x="197040" y="256387"/>
                  </a:lnTo>
                  <a:lnTo>
                    <a:pt x="191185" y="251307"/>
                  </a:lnTo>
                  <a:lnTo>
                    <a:pt x="197040" y="255117"/>
                  </a:lnTo>
                  <a:lnTo>
                    <a:pt x="199631" y="253847"/>
                  </a:lnTo>
                  <a:lnTo>
                    <a:pt x="197866" y="251307"/>
                  </a:lnTo>
                  <a:lnTo>
                    <a:pt x="196113" y="248767"/>
                  </a:lnTo>
                  <a:lnTo>
                    <a:pt x="194360" y="246227"/>
                  </a:lnTo>
                  <a:lnTo>
                    <a:pt x="191173" y="242417"/>
                  </a:lnTo>
                  <a:lnTo>
                    <a:pt x="187985" y="238607"/>
                  </a:lnTo>
                  <a:lnTo>
                    <a:pt x="187629" y="236067"/>
                  </a:lnTo>
                  <a:lnTo>
                    <a:pt x="187464" y="234797"/>
                  </a:lnTo>
                  <a:lnTo>
                    <a:pt x="187286" y="233527"/>
                  </a:lnTo>
                  <a:lnTo>
                    <a:pt x="191185" y="238607"/>
                  </a:lnTo>
                  <a:lnTo>
                    <a:pt x="190068" y="233527"/>
                  </a:lnTo>
                  <a:lnTo>
                    <a:pt x="189230" y="229717"/>
                  </a:lnTo>
                  <a:lnTo>
                    <a:pt x="197040" y="233527"/>
                  </a:lnTo>
                  <a:lnTo>
                    <a:pt x="199542" y="236067"/>
                  </a:lnTo>
                  <a:lnTo>
                    <a:pt x="205333" y="241147"/>
                  </a:lnTo>
                  <a:lnTo>
                    <a:pt x="211848" y="247497"/>
                  </a:lnTo>
                  <a:lnTo>
                    <a:pt x="216547" y="252577"/>
                  </a:lnTo>
                  <a:lnTo>
                    <a:pt x="217487" y="251307"/>
                  </a:lnTo>
                  <a:lnTo>
                    <a:pt x="213868" y="246227"/>
                  </a:lnTo>
                  <a:lnTo>
                    <a:pt x="209143" y="239877"/>
                  </a:lnTo>
                  <a:lnTo>
                    <a:pt x="206794" y="234797"/>
                  </a:lnTo>
                  <a:lnTo>
                    <a:pt x="218503" y="247497"/>
                  </a:lnTo>
                  <a:lnTo>
                    <a:pt x="214591" y="238607"/>
                  </a:lnTo>
                  <a:lnTo>
                    <a:pt x="212648" y="238607"/>
                  </a:lnTo>
                  <a:lnTo>
                    <a:pt x="211188" y="234797"/>
                  </a:lnTo>
                  <a:lnTo>
                    <a:pt x="210693" y="233527"/>
                  </a:lnTo>
                  <a:lnTo>
                    <a:pt x="214591" y="237337"/>
                  </a:lnTo>
                  <a:lnTo>
                    <a:pt x="214591" y="234797"/>
                  </a:lnTo>
                  <a:lnTo>
                    <a:pt x="218503" y="241147"/>
                  </a:lnTo>
                  <a:lnTo>
                    <a:pt x="222402" y="238607"/>
                  </a:lnTo>
                  <a:lnTo>
                    <a:pt x="220446" y="238607"/>
                  </a:lnTo>
                  <a:lnTo>
                    <a:pt x="224345" y="237337"/>
                  </a:lnTo>
                  <a:lnTo>
                    <a:pt x="221754" y="234797"/>
                  </a:lnTo>
                  <a:lnTo>
                    <a:pt x="220446" y="233527"/>
                  </a:lnTo>
                  <a:lnTo>
                    <a:pt x="216547" y="229717"/>
                  </a:lnTo>
                  <a:lnTo>
                    <a:pt x="212648" y="225907"/>
                  </a:lnTo>
                  <a:lnTo>
                    <a:pt x="212648" y="223367"/>
                  </a:lnTo>
                  <a:lnTo>
                    <a:pt x="218503" y="227177"/>
                  </a:lnTo>
                  <a:lnTo>
                    <a:pt x="220446" y="229717"/>
                  </a:lnTo>
                  <a:lnTo>
                    <a:pt x="218503" y="229717"/>
                  </a:lnTo>
                  <a:lnTo>
                    <a:pt x="220446" y="230987"/>
                  </a:lnTo>
                  <a:lnTo>
                    <a:pt x="224929" y="233527"/>
                  </a:lnTo>
                  <a:lnTo>
                    <a:pt x="224104" y="230987"/>
                  </a:lnTo>
                  <a:lnTo>
                    <a:pt x="222923" y="229717"/>
                  </a:lnTo>
                  <a:lnTo>
                    <a:pt x="226301" y="230987"/>
                  </a:lnTo>
                  <a:lnTo>
                    <a:pt x="224345" y="229082"/>
                  </a:lnTo>
                  <a:lnTo>
                    <a:pt x="224345" y="227177"/>
                  </a:lnTo>
                  <a:lnTo>
                    <a:pt x="222402" y="225907"/>
                  </a:lnTo>
                  <a:lnTo>
                    <a:pt x="224345" y="225907"/>
                  </a:lnTo>
                  <a:lnTo>
                    <a:pt x="228257" y="225907"/>
                  </a:lnTo>
                  <a:lnTo>
                    <a:pt x="220446" y="218287"/>
                  </a:lnTo>
                  <a:lnTo>
                    <a:pt x="220446" y="225907"/>
                  </a:lnTo>
                  <a:lnTo>
                    <a:pt x="216547" y="223367"/>
                  </a:lnTo>
                  <a:lnTo>
                    <a:pt x="216547" y="222097"/>
                  </a:lnTo>
                  <a:lnTo>
                    <a:pt x="220446" y="225907"/>
                  </a:lnTo>
                  <a:lnTo>
                    <a:pt x="220446" y="218287"/>
                  </a:lnTo>
                  <a:lnTo>
                    <a:pt x="226301" y="222097"/>
                  </a:lnTo>
                  <a:lnTo>
                    <a:pt x="226301" y="223367"/>
                  </a:lnTo>
                  <a:lnTo>
                    <a:pt x="230200" y="227177"/>
                  </a:lnTo>
                  <a:lnTo>
                    <a:pt x="227431" y="222097"/>
                  </a:lnTo>
                  <a:lnTo>
                    <a:pt x="228498" y="219557"/>
                  </a:lnTo>
                  <a:lnTo>
                    <a:pt x="229933" y="218287"/>
                  </a:lnTo>
                  <a:lnTo>
                    <a:pt x="228257" y="215747"/>
                  </a:lnTo>
                  <a:lnTo>
                    <a:pt x="230200" y="218287"/>
                  </a:lnTo>
                  <a:lnTo>
                    <a:pt x="226301" y="211937"/>
                  </a:lnTo>
                  <a:lnTo>
                    <a:pt x="226301" y="209397"/>
                  </a:lnTo>
                  <a:lnTo>
                    <a:pt x="226301" y="208127"/>
                  </a:lnTo>
                  <a:lnTo>
                    <a:pt x="223050" y="201777"/>
                  </a:lnTo>
                  <a:lnTo>
                    <a:pt x="220446" y="196697"/>
                  </a:lnTo>
                  <a:lnTo>
                    <a:pt x="226301" y="204317"/>
                  </a:lnTo>
                  <a:lnTo>
                    <a:pt x="226974" y="201777"/>
                  </a:lnTo>
                  <a:lnTo>
                    <a:pt x="223710" y="196697"/>
                  </a:lnTo>
                  <a:lnTo>
                    <a:pt x="222885" y="195427"/>
                  </a:lnTo>
                  <a:lnTo>
                    <a:pt x="221678" y="194157"/>
                  </a:lnTo>
                  <a:lnTo>
                    <a:pt x="218071" y="190347"/>
                  </a:lnTo>
                  <a:lnTo>
                    <a:pt x="216547" y="186537"/>
                  </a:lnTo>
                  <a:lnTo>
                    <a:pt x="221119" y="190347"/>
                  </a:lnTo>
                  <a:lnTo>
                    <a:pt x="223685" y="189077"/>
                  </a:lnTo>
                  <a:lnTo>
                    <a:pt x="228257" y="192887"/>
                  </a:lnTo>
                  <a:lnTo>
                    <a:pt x="225907" y="189077"/>
                  </a:lnTo>
                  <a:lnTo>
                    <a:pt x="224358" y="186537"/>
                  </a:lnTo>
                  <a:lnTo>
                    <a:pt x="222402" y="182727"/>
                  </a:lnTo>
                  <a:lnTo>
                    <a:pt x="214591" y="172567"/>
                  </a:lnTo>
                  <a:lnTo>
                    <a:pt x="220446" y="176377"/>
                  </a:lnTo>
                  <a:lnTo>
                    <a:pt x="226301" y="189077"/>
                  </a:lnTo>
                  <a:lnTo>
                    <a:pt x="230200" y="189077"/>
                  </a:lnTo>
                  <a:lnTo>
                    <a:pt x="226301" y="182727"/>
                  </a:lnTo>
                  <a:lnTo>
                    <a:pt x="232156" y="186537"/>
                  </a:lnTo>
                  <a:lnTo>
                    <a:pt x="228257" y="182727"/>
                  </a:lnTo>
                  <a:lnTo>
                    <a:pt x="229235" y="181457"/>
                  </a:lnTo>
                  <a:lnTo>
                    <a:pt x="238010" y="189077"/>
                  </a:lnTo>
                  <a:lnTo>
                    <a:pt x="241909" y="192887"/>
                  </a:lnTo>
                  <a:lnTo>
                    <a:pt x="241909" y="189077"/>
                  </a:lnTo>
                  <a:lnTo>
                    <a:pt x="249720" y="192887"/>
                  </a:lnTo>
                  <a:lnTo>
                    <a:pt x="246202" y="189077"/>
                  </a:lnTo>
                  <a:lnTo>
                    <a:pt x="243865" y="186537"/>
                  </a:lnTo>
                  <a:lnTo>
                    <a:pt x="247764" y="189077"/>
                  </a:lnTo>
                  <a:lnTo>
                    <a:pt x="246164" y="186537"/>
                  </a:lnTo>
                  <a:lnTo>
                    <a:pt x="243763" y="182727"/>
                  </a:lnTo>
                  <a:lnTo>
                    <a:pt x="243611" y="180187"/>
                  </a:lnTo>
                  <a:lnTo>
                    <a:pt x="243446" y="178917"/>
                  </a:lnTo>
                  <a:lnTo>
                    <a:pt x="243103" y="176377"/>
                  </a:lnTo>
                  <a:lnTo>
                    <a:pt x="239280" y="172567"/>
                  </a:lnTo>
                  <a:lnTo>
                    <a:pt x="238010" y="171297"/>
                  </a:lnTo>
                  <a:lnTo>
                    <a:pt x="245808" y="176377"/>
                  </a:lnTo>
                  <a:lnTo>
                    <a:pt x="245808" y="175437"/>
                  </a:lnTo>
                  <a:lnTo>
                    <a:pt x="245808" y="172567"/>
                  </a:lnTo>
                  <a:lnTo>
                    <a:pt x="244144" y="171297"/>
                  </a:lnTo>
                  <a:lnTo>
                    <a:pt x="234111" y="163677"/>
                  </a:lnTo>
                  <a:lnTo>
                    <a:pt x="233133" y="161137"/>
                  </a:lnTo>
                  <a:lnTo>
                    <a:pt x="232156" y="158597"/>
                  </a:lnTo>
                  <a:lnTo>
                    <a:pt x="232156" y="154787"/>
                  </a:lnTo>
                  <a:lnTo>
                    <a:pt x="234111" y="154787"/>
                  </a:lnTo>
                  <a:lnTo>
                    <a:pt x="239953" y="164947"/>
                  </a:lnTo>
                  <a:lnTo>
                    <a:pt x="243865" y="163677"/>
                  </a:lnTo>
                  <a:lnTo>
                    <a:pt x="249720" y="167487"/>
                  </a:lnTo>
                  <a:lnTo>
                    <a:pt x="251663" y="167487"/>
                  </a:lnTo>
                  <a:lnTo>
                    <a:pt x="251663" y="163677"/>
                  </a:lnTo>
                  <a:lnTo>
                    <a:pt x="247764" y="154787"/>
                  </a:lnTo>
                  <a:lnTo>
                    <a:pt x="253619" y="163677"/>
                  </a:lnTo>
                  <a:lnTo>
                    <a:pt x="259473" y="167487"/>
                  </a:lnTo>
                  <a:lnTo>
                    <a:pt x="257517" y="168757"/>
                  </a:lnTo>
                  <a:lnTo>
                    <a:pt x="263334" y="172567"/>
                  </a:lnTo>
                  <a:lnTo>
                    <a:pt x="263131" y="170027"/>
                  </a:lnTo>
                  <a:lnTo>
                    <a:pt x="261086" y="164947"/>
                  </a:lnTo>
                  <a:lnTo>
                    <a:pt x="261416" y="163677"/>
                  </a:lnTo>
                  <a:lnTo>
                    <a:pt x="267271" y="168757"/>
                  </a:lnTo>
                  <a:lnTo>
                    <a:pt x="265620" y="163677"/>
                  </a:lnTo>
                  <a:lnTo>
                    <a:pt x="261416" y="157327"/>
                  </a:lnTo>
                  <a:lnTo>
                    <a:pt x="259156" y="154787"/>
                  </a:lnTo>
                  <a:lnTo>
                    <a:pt x="255752" y="150977"/>
                  </a:lnTo>
                  <a:lnTo>
                    <a:pt x="249720" y="143357"/>
                  </a:lnTo>
                  <a:lnTo>
                    <a:pt x="257517" y="149707"/>
                  </a:lnTo>
                  <a:lnTo>
                    <a:pt x="257517" y="150977"/>
                  </a:lnTo>
                  <a:lnTo>
                    <a:pt x="265315" y="158597"/>
                  </a:lnTo>
                  <a:lnTo>
                    <a:pt x="271170" y="161137"/>
                  </a:lnTo>
                  <a:lnTo>
                    <a:pt x="269227" y="153517"/>
                  </a:lnTo>
                  <a:lnTo>
                    <a:pt x="273126" y="150977"/>
                  </a:lnTo>
                  <a:lnTo>
                    <a:pt x="278980" y="154787"/>
                  </a:lnTo>
                  <a:lnTo>
                    <a:pt x="280924" y="157327"/>
                  </a:lnTo>
                  <a:lnTo>
                    <a:pt x="282879" y="161137"/>
                  </a:lnTo>
                  <a:lnTo>
                    <a:pt x="282816" y="157327"/>
                  </a:lnTo>
                  <a:lnTo>
                    <a:pt x="283857" y="153517"/>
                  </a:lnTo>
                  <a:lnTo>
                    <a:pt x="283565" y="150977"/>
                  </a:lnTo>
                  <a:lnTo>
                    <a:pt x="283425" y="149707"/>
                  </a:lnTo>
                  <a:lnTo>
                    <a:pt x="282879" y="148932"/>
                  </a:lnTo>
                  <a:lnTo>
                    <a:pt x="282879" y="148145"/>
                  </a:lnTo>
                  <a:lnTo>
                    <a:pt x="286778" y="150101"/>
                  </a:lnTo>
                  <a:lnTo>
                    <a:pt x="284822" y="146202"/>
                  </a:lnTo>
                  <a:lnTo>
                    <a:pt x="284822" y="145897"/>
                  </a:lnTo>
                  <a:lnTo>
                    <a:pt x="286778" y="145897"/>
                  </a:lnTo>
                  <a:lnTo>
                    <a:pt x="284441" y="143357"/>
                  </a:lnTo>
                  <a:lnTo>
                    <a:pt x="280924" y="139547"/>
                  </a:lnTo>
                  <a:lnTo>
                    <a:pt x="278003" y="135737"/>
                  </a:lnTo>
                  <a:lnTo>
                    <a:pt x="277025" y="134467"/>
                  </a:lnTo>
                  <a:lnTo>
                    <a:pt x="276466" y="131927"/>
                  </a:lnTo>
                  <a:lnTo>
                    <a:pt x="275348" y="126847"/>
                  </a:lnTo>
                  <a:lnTo>
                    <a:pt x="275082" y="125577"/>
                  </a:lnTo>
                  <a:lnTo>
                    <a:pt x="282879" y="128117"/>
                  </a:lnTo>
                  <a:lnTo>
                    <a:pt x="286778" y="131927"/>
                  </a:lnTo>
                  <a:lnTo>
                    <a:pt x="287324" y="128117"/>
                  </a:lnTo>
                  <a:lnTo>
                    <a:pt x="283857" y="120497"/>
                  </a:lnTo>
                  <a:lnTo>
                    <a:pt x="281838" y="114147"/>
                  </a:lnTo>
                  <a:lnTo>
                    <a:pt x="286778" y="112877"/>
                  </a:lnTo>
                  <a:lnTo>
                    <a:pt x="290156" y="113982"/>
                  </a:lnTo>
                  <a:lnTo>
                    <a:pt x="290677" y="115011"/>
                  </a:lnTo>
                  <a:lnTo>
                    <a:pt x="290677" y="114147"/>
                  </a:lnTo>
                  <a:lnTo>
                    <a:pt x="296532" y="121767"/>
                  </a:lnTo>
                  <a:lnTo>
                    <a:pt x="298488" y="120497"/>
                  </a:lnTo>
                  <a:lnTo>
                    <a:pt x="291033" y="112877"/>
                  </a:lnTo>
                  <a:lnTo>
                    <a:pt x="284835" y="106527"/>
                  </a:lnTo>
                  <a:lnTo>
                    <a:pt x="288734" y="106527"/>
                  </a:lnTo>
                  <a:lnTo>
                    <a:pt x="280924" y="100177"/>
                  </a:lnTo>
                  <a:lnTo>
                    <a:pt x="280924" y="106527"/>
                  </a:lnTo>
                  <a:lnTo>
                    <a:pt x="279958" y="105257"/>
                  </a:lnTo>
                  <a:lnTo>
                    <a:pt x="275082" y="98907"/>
                  </a:lnTo>
                  <a:lnTo>
                    <a:pt x="278460" y="98907"/>
                  </a:lnTo>
                  <a:lnTo>
                    <a:pt x="277266" y="96367"/>
                  </a:lnTo>
                  <a:lnTo>
                    <a:pt x="276453" y="93827"/>
                  </a:lnTo>
                  <a:lnTo>
                    <a:pt x="280924" y="95097"/>
                  </a:lnTo>
                  <a:lnTo>
                    <a:pt x="280924" y="96367"/>
                  </a:lnTo>
                  <a:lnTo>
                    <a:pt x="286778" y="102717"/>
                  </a:lnTo>
                  <a:lnTo>
                    <a:pt x="290677" y="105257"/>
                  </a:lnTo>
                  <a:lnTo>
                    <a:pt x="296379" y="103987"/>
                  </a:lnTo>
                  <a:lnTo>
                    <a:pt x="296786" y="98907"/>
                  </a:lnTo>
                  <a:lnTo>
                    <a:pt x="297548" y="95097"/>
                  </a:lnTo>
                  <a:lnTo>
                    <a:pt x="304342" y="95097"/>
                  </a:lnTo>
                  <a:lnTo>
                    <a:pt x="303695" y="93827"/>
                  </a:lnTo>
                  <a:lnTo>
                    <a:pt x="301091" y="88747"/>
                  </a:lnTo>
                  <a:lnTo>
                    <a:pt x="300443" y="87477"/>
                  </a:lnTo>
                  <a:lnTo>
                    <a:pt x="300443" y="83667"/>
                  </a:lnTo>
                  <a:lnTo>
                    <a:pt x="296532" y="74777"/>
                  </a:lnTo>
                  <a:lnTo>
                    <a:pt x="302361" y="81127"/>
                  </a:lnTo>
                  <a:lnTo>
                    <a:pt x="308000" y="86207"/>
                  </a:lnTo>
                  <a:lnTo>
                    <a:pt x="313270" y="90017"/>
                  </a:lnTo>
                  <a:lnTo>
                    <a:pt x="317995" y="95097"/>
                  </a:lnTo>
                  <a:lnTo>
                    <a:pt x="316598" y="91287"/>
                  </a:lnTo>
                  <a:lnTo>
                    <a:pt x="312635" y="86207"/>
                  </a:lnTo>
                  <a:lnTo>
                    <a:pt x="310857" y="83667"/>
                  </a:lnTo>
                  <a:lnTo>
                    <a:pt x="316039" y="84937"/>
                  </a:lnTo>
                  <a:lnTo>
                    <a:pt x="314947" y="83667"/>
                  </a:lnTo>
                  <a:lnTo>
                    <a:pt x="310527" y="78587"/>
                  </a:lnTo>
                  <a:lnTo>
                    <a:pt x="308991" y="74777"/>
                  </a:lnTo>
                  <a:lnTo>
                    <a:pt x="308483" y="73507"/>
                  </a:lnTo>
                  <a:lnTo>
                    <a:pt x="305346" y="68427"/>
                  </a:lnTo>
                  <a:lnTo>
                    <a:pt x="299059" y="62077"/>
                  </a:lnTo>
                  <a:lnTo>
                    <a:pt x="296532" y="59537"/>
                  </a:lnTo>
                  <a:lnTo>
                    <a:pt x="300443" y="62077"/>
                  </a:lnTo>
                  <a:lnTo>
                    <a:pt x="299135" y="59537"/>
                  </a:lnTo>
                  <a:lnTo>
                    <a:pt x="298488" y="58267"/>
                  </a:lnTo>
                  <a:lnTo>
                    <a:pt x="306285" y="67157"/>
                  </a:lnTo>
                  <a:lnTo>
                    <a:pt x="307416" y="64617"/>
                  </a:lnTo>
                  <a:lnTo>
                    <a:pt x="313855" y="67157"/>
                  </a:lnTo>
                  <a:lnTo>
                    <a:pt x="321386" y="70967"/>
                  </a:lnTo>
                  <a:lnTo>
                    <a:pt x="325805" y="73507"/>
                  </a:lnTo>
                  <a:lnTo>
                    <a:pt x="325805" y="70967"/>
                  </a:lnTo>
                  <a:lnTo>
                    <a:pt x="314096" y="65887"/>
                  </a:lnTo>
                  <a:lnTo>
                    <a:pt x="315074" y="64617"/>
                  </a:lnTo>
                  <a:lnTo>
                    <a:pt x="316039" y="63347"/>
                  </a:lnTo>
                  <a:lnTo>
                    <a:pt x="317995" y="65887"/>
                  </a:lnTo>
                  <a:lnTo>
                    <a:pt x="319951" y="65887"/>
                  </a:lnTo>
                  <a:lnTo>
                    <a:pt x="317347" y="63347"/>
                  </a:lnTo>
                  <a:lnTo>
                    <a:pt x="316039" y="62077"/>
                  </a:lnTo>
                  <a:lnTo>
                    <a:pt x="319951" y="63347"/>
                  </a:lnTo>
                  <a:lnTo>
                    <a:pt x="323850" y="69697"/>
                  </a:lnTo>
                  <a:lnTo>
                    <a:pt x="327748" y="70967"/>
                  </a:lnTo>
                  <a:lnTo>
                    <a:pt x="333603" y="70967"/>
                  </a:lnTo>
                  <a:lnTo>
                    <a:pt x="324497" y="62077"/>
                  </a:lnTo>
                  <a:lnTo>
                    <a:pt x="321894" y="59537"/>
                  </a:lnTo>
                  <a:lnTo>
                    <a:pt x="321894" y="58267"/>
                  </a:lnTo>
                  <a:lnTo>
                    <a:pt x="321894" y="55727"/>
                  </a:lnTo>
                  <a:lnTo>
                    <a:pt x="323850" y="58267"/>
                  </a:lnTo>
                  <a:lnTo>
                    <a:pt x="325805" y="55727"/>
                  </a:lnTo>
                  <a:lnTo>
                    <a:pt x="321894" y="50647"/>
                  </a:lnTo>
                  <a:lnTo>
                    <a:pt x="325805" y="54457"/>
                  </a:lnTo>
                  <a:lnTo>
                    <a:pt x="325805" y="53187"/>
                  </a:lnTo>
                  <a:lnTo>
                    <a:pt x="327748" y="54457"/>
                  </a:lnTo>
                  <a:lnTo>
                    <a:pt x="325805" y="52870"/>
                  </a:lnTo>
                  <a:lnTo>
                    <a:pt x="325805" y="51917"/>
                  </a:lnTo>
                  <a:lnTo>
                    <a:pt x="323850" y="51282"/>
                  </a:lnTo>
                  <a:lnTo>
                    <a:pt x="323075" y="50647"/>
                  </a:lnTo>
                  <a:lnTo>
                    <a:pt x="319951" y="48107"/>
                  </a:lnTo>
                  <a:lnTo>
                    <a:pt x="317995" y="40487"/>
                  </a:lnTo>
                  <a:lnTo>
                    <a:pt x="319951" y="41757"/>
                  </a:lnTo>
                  <a:lnTo>
                    <a:pt x="318858" y="40487"/>
                  </a:lnTo>
                  <a:lnTo>
                    <a:pt x="312356" y="32867"/>
                  </a:lnTo>
                  <a:lnTo>
                    <a:pt x="310197" y="30327"/>
                  </a:lnTo>
                  <a:lnTo>
                    <a:pt x="317995" y="32867"/>
                  </a:lnTo>
                  <a:lnTo>
                    <a:pt x="321894" y="41757"/>
                  </a:lnTo>
                  <a:lnTo>
                    <a:pt x="319951" y="34137"/>
                  </a:lnTo>
                  <a:lnTo>
                    <a:pt x="331647" y="41757"/>
                  </a:lnTo>
                  <a:lnTo>
                    <a:pt x="329704" y="36677"/>
                  </a:lnTo>
                  <a:lnTo>
                    <a:pt x="333387" y="39090"/>
                  </a:lnTo>
                  <a:lnTo>
                    <a:pt x="337502" y="42887"/>
                  </a:lnTo>
                  <a:lnTo>
                    <a:pt x="335419" y="40411"/>
                  </a:lnTo>
                  <a:lnTo>
                    <a:pt x="335559" y="40487"/>
                  </a:lnTo>
                  <a:lnTo>
                    <a:pt x="333603" y="36677"/>
                  </a:lnTo>
                  <a:lnTo>
                    <a:pt x="331597" y="35814"/>
                  </a:lnTo>
                  <a:lnTo>
                    <a:pt x="328980" y="32677"/>
                  </a:lnTo>
                  <a:lnTo>
                    <a:pt x="328980" y="34683"/>
                  </a:lnTo>
                  <a:lnTo>
                    <a:pt x="327748" y="34137"/>
                  </a:lnTo>
                  <a:lnTo>
                    <a:pt x="321894" y="30327"/>
                  </a:lnTo>
                  <a:lnTo>
                    <a:pt x="326072" y="31318"/>
                  </a:lnTo>
                  <a:lnTo>
                    <a:pt x="328980" y="34683"/>
                  </a:lnTo>
                  <a:lnTo>
                    <a:pt x="328980" y="32677"/>
                  </a:lnTo>
                  <a:lnTo>
                    <a:pt x="327748" y="31191"/>
                  </a:lnTo>
                  <a:lnTo>
                    <a:pt x="337502" y="37033"/>
                  </a:lnTo>
                  <a:lnTo>
                    <a:pt x="339458" y="33134"/>
                  </a:lnTo>
                  <a:close/>
                </a:path>
                <a:path w="345440" h="1431925">
                  <a:moveTo>
                    <a:pt x="341401" y="1089685"/>
                  </a:moveTo>
                  <a:lnTo>
                    <a:pt x="340245" y="1089329"/>
                  </a:lnTo>
                  <a:lnTo>
                    <a:pt x="341401" y="1091641"/>
                  </a:lnTo>
                  <a:lnTo>
                    <a:pt x="341401" y="1089685"/>
                  </a:lnTo>
                  <a:close/>
                </a:path>
                <a:path w="345440" h="1431925">
                  <a:moveTo>
                    <a:pt x="342379" y="1086764"/>
                  </a:moveTo>
                  <a:lnTo>
                    <a:pt x="341401" y="1083843"/>
                  </a:lnTo>
                  <a:lnTo>
                    <a:pt x="341134" y="1083449"/>
                  </a:lnTo>
                  <a:lnTo>
                    <a:pt x="337502" y="1077988"/>
                  </a:lnTo>
                  <a:lnTo>
                    <a:pt x="341401" y="1076045"/>
                  </a:lnTo>
                  <a:lnTo>
                    <a:pt x="334632" y="1073632"/>
                  </a:lnTo>
                  <a:lnTo>
                    <a:pt x="335546" y="1078725"/>
                  </a:lnTo>
                  <a:lnTo>
                    <a:pt x="336461" y="1083449"/>
                  </a:lnTo>
                  <a:lnTo>
                    <a:pt x="329780" y="1079982"/>
                  </a:lnTo>
                  <a:lnTo>
                    <a:pt x="329857" y="1081684"/>
                  </a:lnTo>
                  <a:lnTo>
                    <a:pt x="326529" y="1082624"/>
                  </a:lnTo>
                  <a:lnTo>
                    <a:pt x="326097" y="1082700"/>
                  </a:lnTo>
                  <a:lnTo>
                    <a:pt x="323850" y="1079944"/>
                  </a:lnTo>
                  <a:lnTo>
                    <a:pt x="323850" y="1081214"/>
                  </a:lnTo>
                  <a:lnTo>
                    <a:pt x="321894" y="1081214"/>
                  </a:lnTo>
                  <a:lnTo>
                    <a:pt x="323608" y="1083094"/>
                  </a:lnTo>
                  <a:lnTo>
                    <a:pt x="322846" y="1083208"/>
                  </a:lnTo>
                  <a:lnTo>
                    <a:pt x="322440" y="1084300"/>
                  </a:lnTo>
                  <a:lnTo>
                    <a:pt x="321894" y="1083754"/>
                  </a:lnTo>
                  <a:lnTo>
                    <a:pt x="322389" y="1084414"/>
                  </a:lnTo>
                  <a:lnTo>
                    <a:pt x="321894" y="1085786"/>
                  </a:lnTo>
                  <a:lnTo>
                    <a:pt x="322199" y="1086497"/>
                  </a:lnTo>
                  <a:lnTo>
                    <a:pt x="317995" y="1083754"/>
                  </a:lnTo>
                  <a:lnTo>
                    <a:pt x="321894" y="1091374"/>
                  </a:lnTo>
                  <a:lnTo>
                    <a:pt x="319417" y="1088834"/>
                  </a:lnTo>
                  <a:lnTo>
                    <a:pt x="318173" y="1087564"/>
                  </a:lnTo>
                  <a:lnTo>
                    <a:pt x="315861" y="1087564"/>
                  </a:lnTo>
                  <a:lnTo>
                    <a:pt x="312140" y="1083754"/>
                  </a:lnTo>
                  <a:lnTo>
                    <a:pt x="314096" y="1087564"/>
                  </a:lnTo>
                  <a:lnTo>
                    <a:pt x="314096" y="1092644"/>
                  </a:lnTo>
                  <a:lnTo>
                    <a:pt x="308241" y="1088834"/>
                  </a:lnTo>
                  <a:lnTo>
                    <a:pt x="309702" y="1085977"/>
                  </a:lnTo>
                  <a:lnTo>
                    <a:pt x="314096" y="1092644"/>
                  </a:lnTo>
                  <a:lnTo>
                    <a:pt x="314096" y="1087564"/>
                  </a:lnTo>
                  <a:lnTo>
                    <a:pt x="310197" y="1085024"/>
                  </a:lnTo>
                  <a:lnTo>
                    <a:pt x="308241" y="1083754"/>
                  </a:lnTo>
                  <a:lnTo>
                    <a:pt x="309067" y="1085024"/>
                  </a:lnTo>
                  <a:lnTo>
                    <a:pt x="308241" y="1085024"/>
                  </a:lnTo>
                  <a:lnTo>
                    <a:pt x="307174" y="1092644"/>
                  </a:lnTo>
                  <a:lnTo>
                    <a:pt x="304088" y="1098994"/>
                  </a:lnTo>
                  <a:lnTo>
                    <a:pt x="299186" y="1102804"/>
                  </a:lnTo>
                  <a:lnTo>
                    <a:pt x="292633" y="1106614"/>
                  </a:lnTo>
                  <a:lnTo>
                    <a:pt x="298488" y="1112964"/>
                  </a:lnTo>
                  <a:lnTo>
                    <a:pt x="304342" y="1121854"/>
                  </a:lnTo>
                  <a:lnTo>
                    <a:pt x="305981" y="1120584"/>
                  </a:lnTo>
                  <a:lnTo>
                    <a:pt x="311658" y="1124394"/>
                  </a:lnTo>
                  <a:lnTo>
                    <a:pt x="318058" y="1128204"/>
                  </a:lnTo>
                  <a:lnTo>
                    <a:pt x="321894" y="1129474"/>
                  </a:lnTo>
                  <a:lnTo>
                    <a:pt x="321894" y="1128204"/>
                  </a:lnTo>
                  <a:lnTo>
                    <a:pt x="312140" y="1121854"/>
                  </a:lnTo>
                  <a:lnTo>
                    <a:pt x="312140" y="1120584"/>
                  </a:lnTo>
                  <a:lnTo>
                    <a:pt x="314096" y="1121854"/>
                  </a:lnTo>
                  <a:lnTo>
                    <a:pt x="316039" y="1121854"/>
                  </a:lnTo>
                  <a:lnTo>
                    <a:pt x="315391" y="1120584"/>
                  </a:lnTo>
                  <a:lnTo>
                    <a:pt x="314096" y="1118044"/>
                  </a:lnTo>
                  <a:lnTo>
                    <a:pt x="317995" y="1120584"/>
                  </a:lnTo>
                  <a:lnTo>
                    <a:pt x="319951" y="1125664"/>
                  </a:lnTo>
                  <a:lnTo>
                    <a:pt x="323850" y="1129474"/>
                  </a:lnTo>
                  <a:lnTo>
                    <a:pt x="329704" y="1129474"/>
                  </a:lnTo>
                  <a:lnTo>
                    <a:pt x="317995" y="1118044"/>
                  </a:lnTo>
                  <a:lnTo>
                    <a:pt x="319951" y="1114234"/>
                  </a:lnTo>
                  <a:lnTo>
                    <a:pt x="321894" y="1118044"/>
                  </a:lnTo>
                  <a:lnTo>
                    <a:pt x="325247" y="1116952"/>
                  </a:lnTo>
                  <a:lnTo>
                    <a:pt x="323850" y="1114234"/>
                  </a:lnTo>
                  <a:lnTo>
                    <a:pt x="321894" y="1110424"/>
                  </a:lnTo>
                  <a:lnTo>
                    <a:pt x="325793" y="1114234"/>
                  </a:lnTo>
                  <a:lnTo>
                    <a:pt x="325793" y="1112964"/>
                  </a:lnTo>
                  <a:lnTo>
                    <a:pt x="323850" y="1110424"/>
                  </a:lnTo>
                  <a:lnTo>
                    <a:pt x="323850" y="1109154"/>
                  </a:lnTo>
                  <a:lnTo>
                    <a:pt x="321894" y="1106614"/>
                  </a:lnTo>
                  <a:lnTo>
                    <a:pt x="319951" y="1100264"/>
                  </a:lnTo>
                  <a:lnTo>
                    <a:pt x="319951" y="1098994"/>
                  </a:lnTo>
                  <a:lnTo>
                    <a:pt x="321894" y="1100264"/>
                  </a:lnTo>
                  <a:lnTo>
                    <a:pt x="321246" y="1098994"/>
                  </a:lnTo>
                  <a:lnTo>
                    <a:pt x="317995" y="1092644"/>
                  </a:lnTo>
                  <a:lnTo>
                    <a:pt x="316039" y="1088834"/>
                  </a:lnTo>
                  <a:lnTo>
                    <a:pt x="321894" y="1092644"/>
                  </a:lnTo>
                  <a:lnTo>
                    <a:pt x="325793" y="1102804"/>
                  </a:lnTo>
                  <a:lnTo>
                    <a:pt x="325793" y="1095184"/>
                  </a:lnTo>
                  <a:lnTo>
                    <a:pt x="326097" y="1095476"/>
                  </a:lnTo>
                  <a:lnTo>
                    <a:pt x="326771" y="1097000"/>
                  </a:lnTo>
                  <a:lnTo>
                    <a:pt x="330669" y="1103337"/>
                  </a:lnTo>
                  <a:lnTo>
                    <a:pt x="337502" y="1111135"/>
                  </a:lnTo>
                  <a:lnTo>
                    <a:pt x="332625" y="1101420"/>
                  </a:lnTo>
                  <a:lnTo>
                    <a:pt x="335559" y="1104074"/>
                  </a:lnTo>
                  <a:lnTo>
                    <a:pt x="335102" y="1102893"/>
                  </a:lnTo>
                  <a:lnTo>
                    <a:pt x="339458" y="1107236"/>
                  </a:lnTo>
                  <a:lnTo>
                    <a:pt x="341401" y="1105281"/>
                  </a:lnTo>
                  <a:lnTo>
                    <a:pt x="341401" y="1101382"/>
                  </a:lnTo>
                  <a:lnTo>
                    <a:pt x="341401" y="1099439"/>
                  </a:lnTo>
                  <a:lnTo>
                    <a:pt x="339458" y="1101382"/>
                  </a:lnTo>
                  <a:lnTo>
                    <a:pt x="339458" y="1099439"/>
                  </a:lnTo>
                  <a:lnTo>
                    <a:pt x="333603" y="1095540"/>
                  </a:lnTo>
                  <a:lnTo>
                    <a:pt x="333603" y="1093584"/>
                  </a:lnTo>
                  <a:lnTo>
                    <a:pt x="336461" y="1092974"/>
                  </a:lnTo>
                  <a:lnTo>
                    <a:pt x="336042" y="1090180"/>
                  </a:lnTo>
                  <a:lnTo>
                    <a:pt x="336346" y="1088110"/>
                  </a:lnTo>
                  <a:lnTo>
                    <a:pt x="340245" y="1089329"/>
                  </a:lnTo>
                  <a:lnTo>
                    <a:pt x="339636" y="1088110"/>
                  </a:lnTo>
                  <a:lnTo>
                    <a:pt x="337502" y="1083843"/>
                  </a:lnTo>
                  <a:lnTo>
                    <a:pt x="339458" y="1083843"/>
                  </a:lnTo>
                  <a:lnTo>
                    <a:pt x="342379" y="1086764"/>
                  </a:lnTo>
                  <a:close/>
                </a:path>
                <a:path w="345440" h="1431925">
                  <a:moveTo>
                    <a:pt x="343357" y="1087742"/>
                  </a:moveTo>
                  <a:lnTo>
                    <a:pt x="342379" y="1086764"/>
                  </a:lnTo>
                  <a:lnTo>
                    <a:pt x="343357" y="1089685"/>
                  </a:lnTo>
                  <a:lnTo>
                    <a:pt x="343357" y="1087742"/>
                  </a:lnTo>
                  <a:close/>
                </a:path>
                <a:path w="345440" h="1431925">
                  <a:moveTo>
                    <a:pt x="345313" y="1074089"/>
                  </a:moveTo>
                  <a:lnTo>
                    <a:pt x="339458" y="1068247"/>
                  </a:lnTo>
                  <a:lnTo>
                    <a:pt x="345313" y="1077988"/>
                  </a:lnTo>
                  <a:lnTo>
                    <a:pt x="345313" y="1074089"/>
                  </a:lnTo>
                  <a:close/>
                </a:path>
              </a:pathLst>
            </a:custGeom>
            <a:solidFill>
              <a:srgbClr val="F6F5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58811" y="8029899"/>
              <a:ext cx="181436" cy="168910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11310058" y="3591474"/>
            <a:ext cx="2144395" cy="5115560"/>
            <a:chOff x="11328668" y="3443041"/>
            <a:chExt cx="2144395" cy="5115560"/>
          </a:xfrm>
        </p:grpSpPr>
        <p:sp>
          <p:nvSpPr>
            <p:cNvPr id="16" name="object 16"/>
            <p:cNvSpPr/>
            <p:nvPr/>
          </p:nvSpPr>
          <p:spPr>
            <a:xfrm>
              <a:off x="11328668" y="3443041"/>
              <a:ext cx="1091565" cy="2058670"/>
            </a:xfrm>
            <a:custGeom>
              <a:avLst/>
              <a:gdLst/>
              <a:ahLst/>
              <a:cxnLst/>
              <a:rect l="l" t="t" r="r" b="b"/>
              <a:pathLst>
                <a:path w="1091565" h="2058670">
                  <a:moveTo>
                    <a:pt x="137319" y="2058529"/>
                  </a:moveTo>
                  <a:lnTo>
                    <a:pt x="115553" y="2006168"/>
                  </a:lnTo>
                  <a:lnTo>
                    <a:pt x="100497" y="1943683"/>
                  </a:lnTo>
                  <a:lnTo>
                    <a:pt x="92926" y="1905242"/>
                  </a:lnTo>
                  <a:lnTo>
                    <a:pt x="85382" y="1862480"/>
                  </a:lnTo>
                  <a:lnTo>
                    <a:pt x="77903" y="1815754"/>
                  </a:lnTo>
                  <a:lnTo>
                    <a:pt x="70530" y="1765424"/>
                  </a:lnTo>
                  <a:lnTo>
                    <a:pt x="63305" y="1711847"/>
                  </a:lnTo>
                  <a:lnTo>
                    <a:pt x="56266" y="1655381"/>
                  </a:lnTo>
                  <a:lnTo>
                    <a:pt x="49455" y="1596385"/>
                  </a:lnTo>
                  <a:lnTo>
                    <a:pt x="42912" y="1535217"/>
                  </a:lnTo>
                  <a:lnTo>
                    <a:pt x="36678" y="1472236"/>
                  </a:lnTo>
                  <a:lnTo>
                    <a:pt x="30792" y="1407799"/>
                  </a:lnTo>
                  <a:lnTo>
                    <a:pt x="25295" y="1342264"/>
                  </a:lnTo>
                  <a:lnTo>
                    <a:pt x="20228" y="1275991"/>
                  </a:lnTo>
                  <a:lnTo>
                    <a:pt x="15630" y="1209337"/>
                  </a:lnTo>
                  <a:lnTo>
                    <a:pt x="11543" y="1142660"/>
                  </a:lnTo>
                  <a:lnTo>
                    <a:pt x="8007" y="1076319"/>
                  </a:lnTo>
                  <a:lnTo>
                    <a:pt x="5062" y="1010672"/>
                  </a:lnTo>
                  <a:lnTo>
                    <a:pt x="2748" y="946077"/>
                  </a:lnTo>
                  <a:lnTo>
                    <a:pt x="1106" y="882893"/>
                  </a:lnTo>
                  <a:lnTo>
                    <a:pt x="176" y="821477"/>
                  </a:lnTo>
                  <a:lnTo>
                    <a:pt x="0" y="762187"/>
                  </a:lnTo>
                  <a:lnTo>
                    <a:pt x="616" y="705383"/>
                  </a:lnTo>
                  <a:lnTo>
                    <a:pt x="2065" y="651423"/>
                  </a:lnTo>
                  <a:lnTo>
                    <a:pt x="4389" y="600663"/>
                  </a:lnTo>
                  <a:lnTo>
                    <a:pt x="7626" y="553464"/>
                  </a:lnTo>
                  <a:lnTo>
                    <a:pt x="11819" y="510183"/>
                  </a:lnTo>
                  <a:lnTo>
                    <a:pt x="17006" y="471178"/>
                  </a:lnTo>
                  <a:lnTo>
                    <a:pt x="30527" y="407429"/>
                  </a:lnTo>
                  <a:lnTo>
                    <a:pt x="48514" y="365085"/>
                  </a:lnTo>
                  <a:lnTo>
                    <a:pt x="80206" y="341521"/>
                  </a:lnTo>
                  <a:lnTo>
                    <a:pt x="97698" y="342973"/>
                  </a:lnTo>
                  <a:lnTo>
                    <a:pt x="123831" y="378195"/>
                  </a:lnTo>
                  <a:lnTo>
                    <a:pt x="140571" y="446549"/>
                  </a:lnTo>
                  <a:lnTo>
                    <a:pt x="146321" y="489414"/>
                  </a:lnTo>
                  <a:lnTo>
                    <a:pt x="150807" y="536080"/>
                  </a:lnTo>
                  <a:lnTo>
                    <a:pt x="154390" y="585053"/>
                  </a:lnTo>
                  <a:lnTo>
                    <a:pt x="163331" y="730867"/>
                  </a:lnTo>
                  <a:lnTo>
                    <a:pt x="166914" y="774124"/>
                  </a:lnTo>
                  <a:lnTo>
                    <a:pt x="171400" y="812216"/>
                  </a:lnTo>
                  <a:lnTo>
                    <a:pt x="184526" y="866932"/>
                  </a:lnTo>
                  <a:lnTo>
                    <a:pt x="205601" y="883062"/>
                  </a:lnTo>
                  <a:lnTo>
                    <a:pt x="217193" y="873627"/>
                  </a:lnTo>
                  <a:lnTo>
                    <a:pt x="236568" y="823968"/>
                  </a:lnTo>
                  <a:lnTo>
                    <a:pt x="244735" y="786186"/>
                  </a:lnTo>
                  <a:lnTo>
                    <a:pt x="252142" y="741398"/>
                  </a:lnTo>
                  <a:lnTo>
                    <a:pt x="258980" y="690824"/>
                  </a:lnTo>
                  <a:lnTo>
                    <a:pt x="265442" y="635685"/>
                  </a:lnTo>
                  <a:lnTo>
                    <a:pt x="284474" y="455088"/>
                  </a:lnTo>
                  <a:lnTo>
                    <a:pt x="291339" y="393899"/>
                  </a:lnTo>
                  <a:lnTo>
                    <a:pt x="298781" y="334250"/>
                  </a:lnTo>
                  <a:lnTo>
                    <a:pt x="306994" y="277361"/>
                  </a:lnTo>
                  <a:lnTo>
                    <a:pt x="316167" y="224454"/>
                  </a:lnTo>
                  <a:lnTo>
                    <a:pt x="326492" y="176750"/>
                  </a:lnTo>
                  <a:lnTo>
                    <a:pt x="338161" y="135470"/>
                  </a:lnTo>
                  <a:lnTo>
                    <a:pt x="366291" y="77063"/>
                  </a:lnTo>
                  <a:lnTo>
                    <a:pt x="396953" y="60327"/>
                  </a:lnTo>
                  <a:lnTo>
                    <a:pt x="407725" y="69400"/>
                  </a:lnTo>
                  <a:lnTo>
                    <a:pt x="415718" y="88523"/>
                  </a:lnTo>
                  <a:lnTo>
                    <a:pt x="421198" y="116616"/>
                  </a:lnTo>
                  <a:lnTo>
                    <a:pt x="424434" y="152602"/>
                  </a:lnTo>
                  <a:lnTo>
                    <a:pt x="425692" y="195405"/>
                  </a:lnTo>
                  <a:lnTo>
                    <a:pt x="425240" y="243945"/>
                  </a:lnTo>
                  <a:lnTo>
                    <a:pt x="423344" y="297146"/>
                  </a:lnTo>
                  <a:lnTo>
                    <a:pt x="420272" y="353931"/>
                  </a:lnTo>
                  <a:lnTo>
                    <a:pt x="416291" y="413221"/>
                  </a:lnTo>
                  <a:lnTo>
                    <a:pt x="411668" y="473939"/>
                  </a:lnTo>
                  <a:lnTo>
                    <a:pt x="396618" y="653885"/>
                  </a:lnTo>
                  <a:lnTo>
                    <a:pt x="388272" y="761233"/>
                  </a:lnTo>
                  <a:lnTo>
                    <a:pt x="385406" y="807890"/>
                  </a:lnTo>
                  <a:lnTo>
                    <a:pt x="383769" y="848431"/>
                  </a:lnTo>
                  <a:lnTo>
                    <a:pt x="383626" y="881781"/>
                  </a:lnTo>
                  <a:lnTo>
                    <a:pt x="385246" y="906860"/>
                  </a:lnTo>
                  <a:lnTo>
                    <a:pt x="388895" y="922591"/>
                  </a:lnTo>
                  <a:lnTo>
                    <a:pt x="394841" y="927897"/>
                  </a:lnTo>
                  <a:lnTo>
                    <a:pt x="401914" y="922364"/>
                  </a:lnTo>
                  <a:lnTo>
                    <a:pt x="417341" y="882522"/>
                  </a:lnTo>
                  <a:lnTo>
                    <a:pt x="434614" y="810736"/>
                  </a:lnTo>
                  <a:lnTo>
                    <a:pt x="443996" y="765276"/>
                  </a:lnTo>
                  <a:lnTo>
                    <a:pt x="475379" y="602194"/>
                  </a:lnTo>
                  <a:lnTo>
                    <a:pt x="499210" y="480863"/>
                  </a:lnTo>
                  <a:lnTo>
                    <a:pt x="512062" y="419308"/>
                  </a:lnTo>
                  <a:lnTo>
                    <a:pt x="525566" y="358444"/>
                  </a:lnTo>
                  <a:lnTo>
                    <a:pt x="539743" y="299237"/>
                  </a:lnTo>
                  <a:lnTo>
                    <a:pt x="554615" y="242651"/>
                  </a:lnTo>
                  <a:lnTo>
                    <a:pt x="570202" y="189649"/>
                  </a:lnTo>
                  <a:lnTo>
                    <a:pt x="586527" y="141196"/>
                  </a:lnTo>
                  <a:lnTo>
                    <a:pt x="603610" y="98256"/>
                  </a:lnTo>
                  <a:lnTo>
                    <a:pt x="621472" y="61793"/>
                  </a:lnTo>
                  <a:lnTo>
                    <a:pt x="659618" y="12157"/>
                  </a:lnTo>
                  <a:lnTo>
                    <a:pt x="701136" y="0"/>
                  </a:lnTo>
                  <a:lnTo>
                    <a:pt x="717769" y="8084"/>
                  </a:lnTo>
                  <a:lnTo>
                    <a:pt x="729646" y="23808"/>
                  </a:lnTo>
                  <a:lnTo>
                    <a:pt x="737139" y="46523"/>
                  </a:lnTo>
                  <a:lnTo>
                    <a:pt x="740618" y="75582"/>
                  </a:lnTo>
                  <a:lnTo>
                    <a:pt x="740452" y="110336"/>
                  </a:lnTo>
                  <a:lnTo>
                    <a:pt x="737012" y="150136"/>
                  </a:lnTo>
                  <a:lnTo>
                    <a:pt x="730668" y="194335"/>
                  </a:lnTo>
                  <a:lnTo>
                    <a:pt x="721790" y="242285"/>
                  </a:lnTo>
                  <a:lnTo>
                    <a:pt x="710750" y="293337"/>
                  </a:lnTo>
                  <a:lnTo>
                    <a:pt x="697917" y="346844"/>
                  </a:lnTo>
                  <a:lnTo>
                    <a:pt x="683661" y="402156"/>
                  </a:lnTo>
                  <a:lnTo>
                    <a:pt x="668353" y="458626"/>
                  </a:lnTo>
                  <a:lnTo>
                    <a:pt x="652363" y="515607"/>
                  </a:lnTo>
                  <a:lnTo>
                    <a:pt x="604004" y="683124"/>
                  </a:lnTo>
                  <a:lnTo>
                    <a:pt x="575143" y="785468"/>
                  </a:lnTo>
                  <a:lnTo>
                    <a:pt x="562837" y="831895"/>
                  </a:lnTo>
                  <a:lnTo>
                    <a:pt x="552441" y="874294"/>
                  </a:lnTo>
                  <a:lnTo>
                    <a:pt x="544326" y="912019"/>
                  </a:lnTo>
                  <a:lnTo>
                    <a:pt x="536417" y="970848"/>
                  </a:lnTo>
                  <a:lnTo>
                    <a:pt x="537365" y="990657"/>
                  </a:lnTo>
                  <a:lnTo>
                    <a:pt x="542074" y="1003197"/>
                  </a:lnTo>
                  <a:lnTo>
                    <a:pt x="550915" y="1007821"/>
                  </a:lnTo>
                  <a:lnTo>
                    <a:pt x="565327" y="1002768"/>
                  </a:lnTo>
                  <a:lnTo>
                    <a:pt x="598198" y="962338"/>
                  </a:lnTo>
                  <a:lnTo>
                    <a:pt x="635376" y="888884"/>
                  </a:lnTo>
                  <a:lnTo>
                    <a:pt x="655173" y="842551"/>
                  </a:lnTo>
                  <a:lnTo>
                    <a:pt x="675557" y="791297"/>
                  </a:lnTo>
                  <a:lnTo>
                    <a:pt x="696366" y="736233"/>
                  </a:lnTo>
                  <a:lnTo>
                    <a:pt x="717437" y="678469"/>
                  </a:lnTo>
                  <a:lnTo>
                    <a:pt x="801076" y="442655"/>
                  </a:lnTo>
                  <a:lnTo>
                    <a:pt x="821009" y="388068"/>
                  </a:lnTo>
                  <a:lnTo>
                    <a:pt x="840226" y="337450"/>
                  </a:lnTo>
                  <a:lnTo>
                    <a:pt x="858563" y="291913"/>
                  </a:lnTo>
                  <a:lnTo>
                    <a:pt x="875857" y="252569"/>
                  </a:lnTo>
                  <a:lnTo>
                    <a:pt x="906665" y="196902"/>
                  </a:lnTo>
                  <a:lnTo>
                    <a:pt x="931345" y="179341"/>
                  </a:lnTo>
                  <a:lnTo>
                    <a:pt x="938094" y="185821"/>
                  </a:lnTo>
                  <a:lnTo>
                    <a:pt x="940804" y="201013"/>
                  </a:lnTo>
                  <a:lnTo>
                    <a:pt x="939856" y="224161"/>
                  </a:lnTo>
                  <a:lnTo>
                    <a:pt x="928504" y="291297"/>
                  </a:lnTo>
                  <a:lnTo>
                    <a:pt x="918862" y="333771"/>
                  </a:lnTo>
                  <a:lnTo>
                    <a:pt x="907084" y="381174"/>
                  </a:lnTo>
                  <a:lnTo>
                    <a:pt x="893549" y="432748"/>
                  </a:lnTo>
                  <a:lnTo>
                    <a:pt x="812857" y="726708"/>
                  </a:lnTo>
                  <a:lnTo>
                    <a:pt x="796778" y="787420"/>
                  </a:lnTo>
                  <a:lnTo>
                    <a:pt x="781607" y="847006"/>
                  </a:lnTo>
                  <a:lnTo>
                    <a:pt x="767725" y="904710"/>
                  </a:lnTo>
                  <a:lnTo>
                    <a:pt x="755512" y="959774"/>
                  </a:lnTo>
                  <a:lnTo>
                    <a:pt x="745349" y="1011442"/>
                  </a:lnTo>
                  <a:lnTo>
                    <a:pt x="737616" y="1058957"/>
                  </a:lnTo>
                  <a:lnTo>
                    <a:pt x="732694" y="1101562"/>
                  </a:lnTo>
                  <a:lnTo>
                    <a:pt x="730963" y="1138501"/>
                  </a:lnTo>
                  <a:lnTo>
                    <a:pt x="732804" y="1169016"/>
                  </a:lnTo>
                  <a:lnTo>
                    <a:pt x="738598" y="1192351"/>
                  </a:lnTo>
                  <a:lnTo>
                    <a:pt x="748725" y="1207749"/>
                  </a:lnTo>
                  <a:lnTo>
                    <a:pt x="763565" y="1214454"/>
                  </a:lnTo>
                  <a:lnTo>
                    <a:pt x="797572" y="1212549"/>
                  </a:lnTo>
                  <a:lnTo>
                    <a:pt x="855045" y="1175466"/>
                  </a:lnTo>
                  <a:lnTo>
                    <a:pt x="879826" y="1145215"/>
                  </a:lnTo>
                  <a:lnTo>
                    <a:pt x="902845" y="1110442"/>
                  </a:lnTo>
                  <a:lnTo>
                    <a:pt x="946228" y="1037188"/>
                  </a:lnTo>
                  <a:lnTo>
                    <a:pt x="967906" y="1003633"/>
                  </a:lnTo>
                  <a:lnTo>
                    <a:pt x="990451" y="975413"/>
                  </a:lnTo>
                  <a:lnTo>
                    <a:pt x="1014521" y="954989"/>
                  </a:lnTo>
                  <a:lnTo>
                    <a:pt x="1040771" y="944828"/>
                  </a:lnTo>
                  <a:lnTo>
                    <a:pt x="1069860" y="947391"/>
                  </a:lnTo>
                  <a:lnTo>
                    <a:pt x="1084240" y="957650"/>
                  </a:lnTo>
                  <a:lnTo>
                    <a:pt x="1090961" y="976130"/>
                  </a:lnTo>
                  <a:lnTo>
                    <a:pt x="1090706" y="1001929"/>
                  </a:lnTo>
                  <a:lnTo>
                    <a:pt x="1071994" y="1071876"/>
                  </a:lnTo>
                  <a:lnTo>
                    <a:pt x="1054900" y="1114219"/>
                  </a:lnTo>
                  <a:lnTo>
                    <a:pt x="1033558" y="1160273"/>
                  </a:lnTo>
                  <a:lnTo>
                    <a:pt x="1008648" y="1209136"/>
                  </a:lnTo>
                  <a:lnTo>
                    <a:pt x="980853" y="1259905"/>
                  </a:lnTo>
                  <a:lnTo>
                    <a:pt x="950854" y="1311678"/>
                  </a:lnTo>
                  <a:lnTo>
                    <a:pt x="919333" y="1363554"/>
                  </a:lnTo>
                  <a:lnTo>
                    <a:pt x="886973" y="1414630"/>
                  </a:lnTo>
                  <a:lnTo>
                    <a:pt x="854454" y="1464004"/>
                  </a:lnTo>
                  <a:lnTo>
                    <a:pt x="822460" y="1510775"/>
                  </a:lnTo>
                  <a:lnTo>
                    <a:pt x="791671" y="1554039"/>
                  </a:lnTo>
                  <a:lnTo>
                    <a:pt x="762769" y="1592896"/>
                  </a:lnTo>
                  <a:lnTo>
                    <a:pt x="736437" y="1626442"/>
                  </a:lnTo>
                  <a:lnTo>
                    <a:pt x="694208" y="1673996"/>
                  </a:lnTo>
                  <a:lnTo>
                    <a:pt x="679676" y="1686200"/>
                  </a:lnTo>
                  <a:lnTo>
                    <a:pt x="626117" y="1763230"/>
                  </a:lnTo>
                  <a:lnTo>
                    <a:pt x="586275" y="1881380"/>
                  </a:lnTo>
                  <a:lnTo>
                    <a:pt x="561431" y="1989661"/>
                  </a:lnTo>
                  <a:lnTo>
                    <a:pt x="552866" y="2037086"/>
                  </a:lnTo>
                  <a:lnTo>
                    <a:pt x="137319" y="2058529"/>
                  </a:lnTo>
                  <a:close/>
                </a:path>
              </a:pathLst>
            </a:custGeom>
            <a:solidFill>
              <a:srgbClr val="F2BE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334716" y="5489874"/>
              <a:ext cx="842010" cy="2731770"/>
            </a:xfrm>
            <a:custGeom>
              <a:avLst/>
              <a:gdLst/>
              <a:ahLst/>
              <a:cxnLst/>
              <a:rect l="l" t="t" r="r" b="b"/>
              <a:pathLst>
                <a:path w="842009" h="2731770">
                  <a:moveTo>
                    <a:pt x="626565" y="2731656"/>
                  </a:moveTo>
                  <a:lnTo>
                    <a:pt x="578033" y="2729110"/>
                  </a:lnTo>
                  <a:lnTo>
                    <a:pt x="191750" y="2666730"/>
                  </a:lnTo>
                  <a:lnTo>
                    <a:pt x="147530" y="2655030"/>
                  </a:lnTo>
                  <a:lnTo>
                    <a:pt x="107586" y="2635266"/>
                  </a:lnTo>
                  <a:lnTo>
                    <a:pt x="72717" y="2608512"/>
                  </a:lnTo>
                  <a:lnTo>
                    <a:pt x="43724" y="2575841"/>
                  </a:lnTo>
                  <a:lnTo>
                    <a:pt x="21406" y="2538328"/>
                  </a:lnTo>
                  <a:lnTo>
                    <a:pt x="6565" y="2497044"/>
                  </a:lnTo>
                  <a:lnTo>
                    <a:pt x="0" y="2453066"/>
                  </a:lnTo>
                  <a:lnTo>
                    <a:pt x="2511" y="2407465"/>
                  </a:lnTo>
                  <a:lnTo>
                    <a:pt x="7978" y="2369461"/>
                  </a:lnTo>
                  <a:lnTo>
                    <a:pt x="13222" y="2329500"/>
                  </a:lnTo>
                  <a:lnTo>
                    <a:pt x="18247" y="2287682"/>
                  </a:lnTo>
                  <a:lnTo>
                    <a:pt x="27660" y="2198870"/>
                  </a:lnTo>
                  <a:lnTo>
                    <a:pt x="36252" y="2103817"/>
                  </a:lnTo>
                  <a:lnTo>
                    <a:pt x="44060" y="2003317"/>
                  </a:lnTo>
                  <a:lnTo>
                    <a:pt x="51121" y="1898163"/>
                  </a:lnTo>
                  <a:lnTo>
                    <a:pt x="57471" y="1789148"/>
                  </a:lnTo>
                  <a:lnTo>
                    <a:pt x="63147" y="1677066"/>
                  </a:lnTo>
                  <a:lnTo>
                    <a:pt x="70476" y="1504926"/>
                  </a:lnTo>
                  <a:lnTo>
                    <a:pt x="76493" y="1330347"/>
                  </a:lnTo>
                  <a:lnTo>
                    <a:pt x="82689" y="1098405"/>
                  </a:lnTo>
                  <a:lnTo>
                    <a:pt x="87064" y="873230"/>
                  </a:lnTo>
                  <a:lnTo>
                    <a:pt x="90851" y="562037"/>
                  </a:lnTo>
                  <a:lnTo>
                    <a:pt x="92253" y="230025"/>
                  </a:lnTo>
                  <a:lnTo>
                    <a:pt x="96597" y="185205"/>
                  </a:lnTo>
                  <a:lnTo>
                    <a:pt x="109080" y="143400"/>
                  </a:lnTo>
                  <a:lnTo>
                    <a:pt x="128879" y="105433"/>
                  </a:lnTo>
                  <a:lnTo>
                    <a:pt x="155170" y="72126"/>
                  </a:lnTo>
                  <a:lnTo>
                    <a:pt x="187132" y="44302"/>
                  </a:lnTo>
                  <a:lnTo>
                    <a:pt x="223940" y="22783"/>
                  </a:lnTo>
                  <a:lnTo>
                    <a:pt x="264773" y="8391"/>
                  </a:lnTo>
                  <a:lnTo>
                    <a:pt x="308806" y="1949"/>
                  </a:lnTo>
                  <a:lnTo>
                    <a:pt x="367333" y="0"/>
                  </a:lnTo>
                  <a:lnTo>
                    <a:pt x="417989" y="3154"/>
                  </a:lnTo>
                  <a:lnTo>
                    <a:pt x="465368" y="16879"/>
                  </a:lnTo>
                  <a:lnTo>
                    <a:pt x="508107" y="40049"/>
                  </a:lnTo>
                  <a:lnTo>
                    <a:pt x="544839" y="71541"/>
                  </a:lnTo>
                  <a:lnTo>
                    <a:pt x="574199" y="110227"/>
                  </a:lnTo>
                  <a:lnTo>
                    <a:pt x="594823" y="154983"/>
                  </a:lnTo>
                  <a:lnTo>
                    <a:pt x="605346" y="204683"/>
                  </a:lnTo>
                  <a:lnTo>
                    <a:pt x="841407" y="2479592"/>
                  </a:lnTo>
                  <a:lnTo>
                    <a:pt x="840853" y="2528452"/>
                  </a:lnTo>
                  <a:lnTo>
                    <a:pt x="830761" y="2574311"/>
                  </a:lnTo>
                  <a:lnTo>
                    <a:pt x="812143" y="2616192"/>
                  </a:lnTo>
                  <a:lnTo>
                    <a:pt x="786011" y="2653115"/>
                  </a:lnTo>
                  <a:lnTo>
                    <a:pt x="753375" y="2684101"/>
                  </a:lnTo>
                  <a:lnTo>
                    <a:pt x="715248" y="2708173"/>
                  </a:lnTo>
                  <a:lnTo>
                    <a:pt x="672640" y="2724351"/>
                  </a:lnTo>
                  <a:lnTo>
                    <a:pt x="626565" y="2731656"/>
                  </a:lnTo>
                  <a:close/>
                </a:path>
              </a:pathLst>
            </a:custGeom>
            <a:solidFill>
              <a:srgbClr val="F1D4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573281" y="5893802"/>
              <a:ext cx="392430" cy="2021205"/>
            </a:xfrm>
            <a:custGeom>
              <a:avLst/>
              <a:gdLst/>
              <a:ahLst/>
              <a:cxnLst/>
              <a:rect l="l" t="t" r="r" b="b"/>
              <a:pathLst>
                <a:path w="392429" h="2021204">
                  <a:moveTo>
                    <a:pt x="9753" y="804684"/>
                  </a:moveTo>
                  <a:lnTo>
                    <a:pt x="1955" y="796886"/>
                  </a:lnTo>
                  <a:lnTo>
                    <a:pt x="1955" y="802728"/>
                  </a:lnTo>
                  <a:lnTo>
                    <a:pt x="9753" y="804684"/>
                  </a:lnTo>
                  <a:close/>
                </a:path>
                <a:path w="392429" h="2021204">
                  <a:moveTo>
                    <a:pt x="29260" y="759853"/>
                  </a:moveTo>
                  <a:lnTo>
                    <a:pt x="27317" y="757897"/>
                  </a:lnTo>
                  <a:lnTo>
                    <a:pt x="27317" y="761796"/>
                  </a:lnTo>
                  <a:lnTo>
                    <a:pt x="29260" y="759853"/>
                  </a:lnTo>
                  <a:close/>
                </a:path>
                <a:path w="392429" h="2021204">
                  <a:moveTo>
                    <a:pt x="29260" y="749300"/>
                  </a:moveTo>
                  <a:lnTo>
                    <a:pt x="25361" y="744220"/>
                  </a:lnTo>
                  <a:lnTo>
                    <a:pt x="24498" y="743089"/>
                  </a:lnTo>
                  <a:lnTo>
                    <a:pt x="23876" y="742950"/>
                  </a:lnTo>
                  <a:lnTo>
                    <a:pt x="19748" y="740410"/>
                  </a:lnTo>
                  <a:lnTo>
                    <a:pt x="17462" y="739140"/>
                  </a:lnTo>
                  <a:lnTo>
                    <a:pt x="17564" y="741680"/>
                  </a:lnTo>
                  <a:lnTo>
                    <a:pt x="17564" y="748030"/>
                  </a:lnTo>
                  <a:lnTo>
                    <a:pt x="12115" y="748030"/>
                  </a:lnTo>
                  <a:lnTo>
                    <a:pt x="11366" y="747306"/>
                  </a:lnTo>
                  <a:lnTo>
                    <a:pt x="7950" y="745490"/>
                  </a:lnTo>
                  <a:lnTo>
                    <a:pt x="13652" y="745490"/>
                  </a:lnTo>
                  <a:lnTo>
                    <a:pt x="13652" y="744220"/>
                  </a:lnTo>
                  <a:lnTo>
                    <a:pt x="17564" y="748030"/>
                  </a:lnTo>
                  <a:lnTo>
                    <a:pt x="17564" y="741680"/>
                  </a:lnTo>
                  <a:lnTo>
                    <a:pt x="5854" y="735330"/>
                  </a:lnTo>
                  <a:lnTo>
                    <a:pt x="9753" y="741680"/>
                  </a:lnTo>
                  <a:lnTo>
                    <a:pt x="1955" y="741680"/>
                  </a:lnTo>
                  <a:lnTo>
                    <a:pt x="3340" y="743051"/>
                  </a:lnTo>
                  <a:lnTo>
                    <a:pt x="1955" y="742302"/>
                  </a:lnTo>
                  <a:lnTo>
                    <a:pt x="11709" y="753999"/>
                  </a:lnTo>
                  <a:lnTo>
                    <a:pt x="0" y="750100"/>
                  </a:lnTo>
                  <a:lnTo>
                    <a:pt x="0" y="755954"/>
                  </a:lnTo>
                  <a:lnTo>
                    <a:pt x="1955" y="759853"/>
                  </a:lnTo>
                  <a:lnTo>
                    <a:pt x="1955" y="755954"/>
                  </a:lnTo>
                  <a:lnTo>
                    <a:pt x="3898" y="757897"/>
                  </a:lnTo>
                  <a:lnTo>
                    <a:pt x="9753" y="759853"/>
                  </a:lnTo>
                  <a:lnTo>
                    <a:pt x="11709" y="761796"/>
                  </a:lnTo>
                  <a:lnTo>
                    <a:pt x="9118" y="765302"/>
                  </a:lnTo>
                  <a:lnTo>
                    <a:pt x="9994" y="769353"/>
                  </a:lnTo>
                  <a:lnTo>
                    <a:pt x="9791" y="773036"/>
                  </a:lnTo>
                  <a:lnTo>
                    <a:pt x="3898" y="775449"/>
                  </a:lnTo>
                  <a:lnTo>
                    <a:pt x="1955" y="775449"/>
                  </a:lnTo>
                  <a:lnTo>
                    <a:pt x="7810" y="783247"/>
                  </a:lnTo>
                  <a:lnTo>
                    <a:pt x="5854" y="783247"/>
                  </a:lnTo>
                  <a:lnTo>
                    <a:pt x="0" y="781291"/>
                  </a:lnTo>
                  <a:lnTo>
                    <a:pt x="3898" y="787133"/>
                  </a:lnTo>
                  <a:lnTo>
                    <a:pt x="9753" y="792988"/>
                  </a:lnTo>
                  <a:lnTo>
                    <a:pt x="5854" y="798830"/>
                  </a:lnTo>
                  <a:lnTo>
                    <a:pt x="13716" y="796950"/>
                  </a:lnTo>
                  <a:lnTo>
                    <a:pt x="9690" y="785126"/>
                  </a:lnTo>
                  <a:lnTo>
                    <a:pt x="17564" y="783247"/>
                  </a:lnTo>
                  <a:lnTo>
                    <a:pt x="19507" y="783247"/>
                  </a:lnTo>
                  <a:lnTo>
                    <a:pt x="18503" y="777176"/>
                  </a:lnTo>
                  <a:lnTo>
                    <a:pt x="21704" y="772769"/>
                  </a:lnTo>
                  <a:lnTo>
                    <a:pt x="25273" y="768718"/>
                  </a:lnTo>
                  <a:lnTo>
                    <a:pt x="25361" y="763752"/>
                  </a:lnTo>
                  <a:lnTo>
                    <a:pt x="22263" y="759815"/>
                  </a:lnTo>
                  <a:lnTo>
                    <a:pt x="23418" y="760730"/>
                  </a:lnTo>
                  <a:lnTo>
                    <a:pt x="23418" y="759460"/>
                  </a:lnTo>
                  <a:lnTo>
                    <a:pt x="25361" y="756920"/>
                  </a:lnTo>
                  <a:lnTo>
                    <a:pt x="17564" y="753110"/>
                  </a:lnTo>
                  <a:lnTo>
                    <a:pt x="17564" y="751840"/>
                  </a:lnTo>
                  <a:lnTo>
                    <a:pt x="25361" y="755650"/>
                  </a:lnTo>
                  <a:lnTo>
                    <a:pt x="25361" y="753110"/>
                  </a:lnTo>
                  <a:lnTo>
                    <a:pt x="23901" y="751840"/>
                  </a:lnTo>
                  <a:lnTo>
                    <a:pt x="19507" y="748030"/>
                  </a:lnTo>
                  <a:lnTo>
                    <a:pt x="29260" y="749300"/>
                  </a:lnTo>
                  <a:close/>
                </a:path>
                <a:path w="392429" h="2021204">
                  <a:moveTo>
                    <a:pt x="29260" y="744220"/>
                  </a:moveTo>
                  <a:lnTo>
                    <a:pt x="28295" y="742950"/>
                  </a:lnTo>
                  <a:lnTo>
                    <a:pt x="23406" y="741680"/>
                  </a:lnTo>
                  <a:lnTo>
                    <a:pt x="24498" y="743089"/>
                  </a:lnTo>
                  <a:lnTo>
                    <a:pt x="29260" y="744220"/>
                  </a:lnTo>
                  <a:close/>
                </a:path>
                <a:path w="392429" h="2021204">
                  <a:moveTo>
                    <a:pt x="40970" y="735330"/>
                  </a:moveTo>
                  <a:lnTo>
                    <a:pt x="40728" y="732307"/>
                  </a:lnTo>
                  <a:lnTo>
                    <a:pt x="39014" y="737870"/>
                  </a:lnTo>
                  <a:lnTo>
                    <a:pt x="40970" y="735330"/>
                  </a:lnTo>
                  <a:close/>
                </a:path>
                <a:path w="392429" h="2021204">
                  <a:moveTo>
                    <a:pt x="40970" y="731520"/>
                  </a:moveTo>
                  <a:lnTo>
                    <a:pt x="40665" y="731520"/>
                  </a:lnTo>
                  <a:lnTo>
                    <a:pt x="40728" y="732307"/>
                  </a:lnTo>
                  <a:lnTo>
                    <a:pt x="40970" y="731520"/>
                  </a:lnTo>
                  <a:close/>
                </a:path>
                <a:path w="392429" h="2021204">
                  <a:moveTo>
                    <a:pt x="46824" y="584403"/>
                  </a:moveTo>
                  <a:lnTo>
                    <a:pt x="39014" y="580504"/>
                  </a:lnTo>
                  <a:lnTo>
                    <a:pt x="44869" y="584403"/>
                  </a:lnTo>
                  <a:lnTo>
                    <a:pt x="46824" y="584403"/>
                  </a:lnTo>
                  <a:close/>
                </a:path>
                <a:path w="392429" h="2021204">
                  <a:moveTo>
                    <a:pt x="48780" y="1221854"/>
                  </a:moveTo>
                  <a:lnTo>
                    <a:pt x="40970" y="1215999"/>
                  </a:lnTo>
                  <a:lnTo>
                    <a:pt x="42926" y="1221854"/>
                  </a:lnTo>
                  <a:lnTo>
                    <a:pt x="48780" y="1221854"/>
                  </a:lnTo>
                  <a:close/>
                </a:path>
                <a:path w="392429" h="2021204">
                  <a:moveTo>
                    <a:pt x="50723" y="562965"/>
                  </a:moveTo>
                  <a:lnTo>
                    <a:pt x="46824" y="557110"/>
                  </a:lnTo>
                  <a:lnTo>
                    <a:pt x="42926" y="557110"/>
                  </a:lnTo>
                  <a:lnTo>
                    <a:pt x="48780" y="562965"/>
                  </a:lnTo>
                  <a:lnTo>
                    <a:pt x="50723" y="562965"/>
                  </a:lnTo>
                  <a:close/>
                </a:path>
                <a:path w="392429" h="2021204">
                  <a:moveTo>
                    <a:pt x="52184" y="1829079"/>
                  </a:moveTo>
                  <a:lnTo>
                    <a:pt x="50723" y="1826145"/>
                  </a:lnTo>
                  <a:lnTo>
                    <a:pt x="50723" y="1828101"/>
                  </a:lnTo>
                  <a:lnTo>
                    <a:pt x="52184" y="1829079"/>
                  </a:lnTo>
                  <a:close/>
                </a:path>
                <a:path w="392429" h="2021204">
                  <a:moveTo>
                    <a:pt x="54622" y="1855393"/>
                  </a:moveTo>
                  <a:lnTo>
                    <a:pt x="48780" y="1845640"/>
                  </a:lnTo>
                  <a:lnTo>
                    <a:pt x="46824" y="1853438"/>
                  </a:lnTo>
                  <a:lnTo>
                    <a:pt x="54622" y="1855393"/>
                  </a:lnTo>
                  <a:close/>
                </a:path>
                <a:path w="392429" h="2021204">
                  <a:moveTo>
                    <a:pt x="60477" y="1050302"/>
                  </a:moveTo>
                  <a:lnTo>
                    <a:pt x="54622" y="1046403"/>
                  </a:lnTo>
                  <a:lnTo>
                    <a:pt x="58534" y="1050302"/>
                  </a:lnTo>
                  <a:lnTo>
                    <a:pt x="60477" y="1050302"/>
                  </a:lnTo>
                  <a:close/>
                </a:path>
                <a:path w="392429" h="2021204">
                  <a:moveTo>
                    <a:pt x="66332" y="1192047"/>
                  </a:moveTo>
                  <a:lnTo>
                    <a:pt x="63995" y="1189507"/>
                  </a:lnTo>
                  <a:lnTo>
                    <a:pt x="62433" y="1187818"/>
                  </a:lnTo>
                  <a:lnTo>
                    <a:pt x="62433" y="1186764"/>
                  </a:lnTo>
                  <a:lnTo>
                    <a:pt x="61455" y="1186764"/>
                  </a:lnTo>
                  <a:lnTo>
                    <a:pt x="60477" y="1185697"/>
                  </a:lnTo>
                  <a:lnTo>
                    <a:pt x="56578" y="1185697"/>
                  </a:lnTo>
                  <a:lnTo>
                    <a:pt x="50723" y="1178077"/>
                  </a:lnTo>
                  <a:lnTo>
                    <a:pt x="51968" y="1182154"/>
                  </a:lnTo>
                  <a:lnTo>
                    <a:pt x="51701" y="1181887"/>
                  </a:lnTo>
                  <a:lnTo>
                    <a:pt x="45669" y="1177505"/>
                  </a:lnTo>
                  <a:lnTo>
                    <a:pt x="37071" y="1173111"/>
                  </a:lnTo>
                  <a:lnTo>
                    <a:pt x="46875" y="1181290"/>
                  </a:lnTo>
                  <a:lnTo>
                    <a:pt x="40970" y="1178077"/>
                  </a:lnTo>
                  <a:lnTo>
                    <a:pt x="43345" y="1181963"/>
                  </a:lnTo>
                  <a:lnTo>
                    <a:pt x="37071" y="1180909"/>
                  </a:lnTo>
                  <a:lnTo>
                    <a:pt x="37071" y="1181887"/>
                  </a:lnTo>
                  <a:lnTo>
                    <a:pt x="37071" y="1182865"/>
                  </a:lnTo>
                  <a:lnTo>
                    <a:pt x="39014" y="1188707"/>
                  </a:lnTo>
                  <a:lnTo>
                    <a:pt x="39014" y="1184808"/>
                  </a:lnTo>
                  <a:lnTo>
                    <a:pt x="40970" y="1186764"/>
                  </a:lnTo>
                  <a:lnTo>
                    <a:pt x="46824" y="1188707"/>
                  </a:lnTo>
                  <a:lnTo>
                    <a:pt x="47866" y="1189977"/>
                  </a:lnTo>
                  <a:lnTo>
                    <a:pt x="46494" y="1191882"/>
                  </a:lnTo>
                  <a:lnTo>
                    <a:pt x="48044" y="1195044"/>
                  </a:lnTo>
                  <a:lnTo>
                    <a:pt x="48501" y="1197483"/>
                  </a:lnTo>
                  <a:lnTo>
                    <a:pt x="42926" y="1198460"/>
                  </a:lnTo>
                  <a:lnTo>
                    <a:pt x="40970" y="1198460"/>
                  </a:lnTo>
                  <a:lnTo>
                    <a:pt x="46824" y="1204302"/>
                  </a:lnTo>
                  <a:lnTo>
                    <a:pt x="44869" y="1204302"/>
                  </a:lnTo>
                  <a:lnTo>
                    <a:pt x="39014" y="1202359"/>
                  </a:lnTo>
                  <a:lnTo>
                    <a:pt x="37071" y="1202359"/>
                  </a:lnTo>
                  <a:lnTo>
                    <a:pt x="40970" y="1208201"/>
                  </a:lnTo>
                  <a:lnTo>
                    <a:pt x="46824" y="1212100"/>
                  </a:lnTo>
                  <a:lnTo>
                    <a:pt x="44869" y="1215999"/>
                  </a:lnTo>
                  <a:lnTo>
                    <a:pt x="52400" y="1214450"/>
                  </a:lnTo>
                  <a:lnTo>
                    <a:pt x="49504" y="1209421"/>
                  </a:lnTo>
                  <a:lnTo>
                    <a:pt x="46240" y="1204760"/>
                  </a:lnTo>
                  <a:lnTo>
                    <a:pt x="52679" y="1204302"/>
                  </a:lnTo>
                  <a:lnTo>
                    <a:pt x="54622" y="1204302"/>
                  </a:lnTo>
                  <a:lnTo>
                    <a:pt x="53619" y="1200797"/>
                  </a:lnTo>
                  <a:lnTo>
                    <a:pt x="57810" y="1197368"/>
                  </a:lnTo>
                  <a:lnTo>
                    <a:pt x="60477" y="1199667"/>
                  </a:lnTo>
                  <a:lnTo>
                    <a:pt x="60477" y="1198397"/>
                  </a:lnTo>
                  <a:lnTo>
                    <a:pt x="58572" y="1196746"/>
                  </a:lnTo>
                  <a:lnTo>
                    <a:pt x="60388" y="1195260"/>
                  </a:lnTo>
                  <a:lnTo>
                    <a:pt x="60388" y="1194866"/>
                  </a:lnTo>
                  <a:lnTo>
                    <a:pt x="62433" y="1195857"/>
                  </a:lnTo>
                  <a:lnTo>
                    <a:pt x="62433" y="1193317"/>
                  </a:lnTo>
                  <a:lnTo>
                    <a:pt x="60477" y="1192047"/>
                  </a:lnTo>
                  <a:lnTo>
                    <a:pt x="60477" y="1190663"/>
                  </a:lnTo>
                  <a:lnTo>
                    <a:pt x="60286" y="1190485"/>
                  </a:lnTo>
                  <a:lnTo>
                    <a:pt x="66332" y="1192047"/>
                  </a:lnTo>
                  <a:close/>
                </a:path>
                <a:path w="392429" h="2021204">
                  <a:moveTo>
                    <a:pt x="74142" y="952830"/>
                  </a:moveTo>
                  <a:lnTo>
                    <a:pt x="70231" y="948931"/>
                  </a:lnTo>
                  <a:lnTo>
                    <a:pt x="62433" y="946988"/>
                  </a:lnTo>
                  <a:lnTo>
                    <a:pt x="74142" y="952830"/>
                  </a:lnTo>
                  <a:close/>
                </a:path>
                <a:path w="392429" h="2021204">
                  <a:moveTo>
                    <a:pt x="76085" y="1808607"/>
                  </a:moveTo>
                  <a:lnTo>
                    <a:pt x="72491" y="1802485"/>
                  </a:lnTo>
                  <a:lnTo>
                    <a:pt x="71628" y="1800809"/>
                  </a:lnTo>
                  <a:lnTo>
                    <a:pt x="70637" y="1798866"/>
                  </a:lnTo>
                  <a:lnTo>
                    <a:pt x="69265" y="1796173"/>
                  </a:lnTo>
                  <a:lnTo>
                    <a:pt x="64566" y="1790242"/>
                  </a:lnTo>
                  <a:lnTo>
                    <a:pt x="56578" y="1785213"/>
                  </a:lnTo>
                  <a:lnTo>
                    <a:pt x="66332" y="1798866"/>
                  </a:lnTo>
                  <a:lnTo>
                    <a:pt x="54622" y="1794967"/>
                  </a:lnTo>
                  <a:lnTo>
                    <a:pt x="54622" y="1806663"/>
                  </a:lnTo>
                  <a:lnTo>
                    <a:pt x="56578" y="1800809"/>
                  </a:lnTo>
                  <a:lnTo>
                    <a:pt x="56578" y="1802765"/>
                  </a:lnTo>
                  <a:lnTo>
                    <a:pt x="64376" y="1804708"/>
                  </a:lnTo>
                  <a:lnTo>
                    <a:pt x="64376" y="1806663"/>
                  </a:lnTo>
                  <a:lnTo>
                    <a:pt x="60667" y="1811286"/>
                  </a:lnTo>
                  <a:lnTo>
                    <a:pt x="60972" y="1815922"/>
                  </a:lnTo>
                  <a:lnTo>
                    <a:pt x="60540" y="1819821"/>
                  </a:lnTo>
                  <a:lnTo>
                    <a:pt x="54622" y="1822246"/>
                  </a:lnTo>
                  <a:lnTo>
                    <a:pt x="58534" y="1830044"/>
                  </a:lnTo>
                  <a:lnTo>
                    <a:pt x="56578" y="1832000"/>
                  </a:lnTo>
                  <a:lnTo>
                    <a:pt x="52184" y="1829079"/>
                  </a:lnTo>
                  <a:lnTo>
                    <a:pt x="54622" y="1833943"/>
                  </a:lnTo>
                  <a:lnTo>
                    <a:pt x="58534" y="1839798"/>
                  </a:lnTo>
                  <a:lnTo>
                    <a:pt x="54622" y="1847596"/>
                  </a:lnTo>
                  <a:lnTo>
                    <a:pt x="62801" y="1845919"/>
                  </a:lnTo>
                  <a:lnTo>
                    <a:pt x="61455" y="1838579"/>
                  </a:lnTo>
                  <a:lnTo>
                    <a:pt x="60312" y="1832000"/>
                  </a:lnTo>
                  <a:lnTo>
                    <a:pt x="60109" y="1830870"/>
                  </a:lnTo>
                  <a:lnTo>
                    <a:pt x="68287" y="1828101"/>
                  </a:lnTo>
                  <a:lnTo>
                    <a:pt x="67310" y="1822856"/>
                  </a:lnTo>
                  <a:lnTo>
                    <a:pt x="70726" y="1818347"/>
                  </a:lnTo>
                  <a:lnTo>
                    <a:pt x="74866" y="1813852"/>
                  </a:lnTo>
                  <a:lnTo>
                    <a:pt x="76085" y="1808607"/>
                  </a:lnTo>
                  <a:close/>
                </a:path>
                <a:path w="392429" h="2021204">
                  <a:moveTo>
                    <a:pt x="76085" y="1178077"/>
                  </a:moveTo>
                  <a:lnTo>
                    <a:pt x="75082" y="1178077"/>
                  </a:lnTo>
                  <a:lnTo>
                    <a:pt x="75539" y="1179842"/>
                  </a:lnTo>
                  <a:lnTo>
                    <a:pt x="76085" y="1178077"/>
                  </a:lnTo>
                  <a:close/>
                </a:path>
                <a:path w="392429" h="2021204">
                  <a:moveTo>
                    <a:pt x="78041" y="915949"/>
                  </a:moveTo>
                  <a:lnTo>
                    <a:pt x="76085" y="915187"/>
                  </a:lnTo>
                  <a:lnTo>
                    <a:pt x="74142" y="915187"/>
                  </a:lnTo>
                  <a:lnTo>
                    <a:pt x="78041" y="918146"/>
                  </a:lnTo>
                  <a:lnTo>
                    <a:pt x="78041" y="915949"/>
                  </a:lnTo>
                  <a:close/>
                </a:path>
                <a:path w="392429" h="2021204">
                  <a:moveTo>
                    <a:pt x="79171" y="918997"/>
                  </a:moveTo>
                  <a:lnTo>
                    <a:pt x="78041" y="918146"/>
                  </a:lnTo>
                  <a:lnTo>
                    <a:pt x="78041" y="918997"/>
                  </a:lnTo>
                  <a:lnTo>
                    <a:pt x="79171" y="918997"/>
                  </a:lnTo>
                  <a:close/>
                </a:path>
                <a:path w="392429" h="2021204">
                  <a:moveTo>
                    <a:pt x="79984" y="1802765"/>
                  </a:moveTo>
                  <a:lnTo>
                    <a:pt x="78041" y="1800809"/>
                  </a:lnTo>
                  <a:lnTo>
                    <a:pt x="78041" y="1804708"/>
                  </a:lnTo>
                  <a:lnTo>
                    <a:pt x="79984" y="1802765"/>
                  </a:lnTo>
                  <a:close/>
                </a:path>
                <a:path w="392429" h="2021204">
                  <a:moveTo>
                    <a:pt x="81940" y="490842"/>
                  </a:moveTo>
                  <a:lnTo>
                    <a:pt x="76085" y="486943"/>
                  </a:lnTo>
                  <a:lnTo>
                    <a:pt x="79984" y="490842"/>
                  </a:lnTo>
                  <a:lnTo>
                    <a:pt x="81940" y="490842"/>
                  </a:lnTo>
                  <a:close/>
                </a:path>
                <a:path w="392429" h="2021204">
                  <a:moveTo>
                    <a:pt x="82918" y="1778469"/>
                  </a:moveTo>
                  <a:lnTo>
                    <a:pt x="78765" y="1778469"/>
                  </a:lnTo>
                  <a:lnTo>
                    <a:pt x="77546" y="1777199"/>
                  </a:lnTo>
                  <a:lnTo>
                    <a:pt x="75107" y="1774659"/>
                  </a:lnTo>
                  <a:lnTo>
                    <a:pt x="72923" y="1773389"/>
                  </a:lnTo>
                  <a:lnTo>
                    <a:pt x="72186" y="1777199"/>
                  </a:lnTo>
                  <a:lnTo>
                    <a:pt x="60477" y="1769579"/>
                  </a:lnTo>
                  <a:lnTo>
                    <a:pt x="62433" y="1777199"/>
                  </a:lnTo>
                  <a:lnTo>
                    <a:pt x="56578" y="1774659"/>
                  </a:lnTo>
                  <a:lnTo>
                    <a:pt x="58534" y="1781009"/>
                  </a:lnTo>
                  <a:lnTo>
                    <a:pt x="66332" y="1782279"/>
                  </a:lnTo>
                  <a:lnTo>
                    <a:pt x="66332" y="1778469"/>
                  </a:lnTo>
                  <a:lnTo>
                    <a:pt x="70231" y="1782279"/>
                  </a:lnTo>
                  <a:lnTo>
                    <a:pt x="63715" y="1783549"/>
                  </a:lnTo>
                  <a:lnTo>
                    <a:pt x="64871" y="1787359"/>
                  </a:lnTo>
                  <a:lnTo>
                    <a:pt x="69684" y="1792439"/>
                  </a:lnTo>
                  <a:lnTo>
                    <a:pt x="74142" y="1798789"/>
                  </a:lnTo>
                  <a:lnTo>
                    <a:pt x="74142" y="1796249"/>
                  </a:lnTo>
                  <a:lnTo>
                    <a:pt x="76085" y="1793709"/>
                  </a:lnTo>
                  <a:lnTo>
                    <a:pt x="68287" y="1789899"/>
                  </a:lnTo>
                  <a:lnTo>
                    <a:pt x="70231" y="1788629"/>
                  </a:lnTo>
                  <a:lnTo>
                    <a:pt x="76085" y="1792439"/>
                  </a:lnTo>
                  <a:lnTo>
                    <a:pt x="76085" y="1789899"/>
                  </a:lnTo>
                  <a:lnTo>
                    <a:pt x="74625" y="1788629"/>
                  </a:lnTo>
                  <a:lnTo>
                    <a:pt x="70231" y="1784819"/>
                  </a:lnTo>
                  <a:lnTo>
                    <a:pt x="79984" y="1786089"/>
                  </a:lnTo>
                  <a:lnTo>
                    <a:pt x="79336" y="1784819"/>
                  </a:lnTo>
                  <a:lnTo>
                    <a:pt x="76085" y="1778469"/>
                  </a:lnTo>
                  <a:lnTo>
                    <a:pt x="80962" y="1779739"/>
                  </a:lnTo>
                  <a:lnTo>
                    <a:pt x="82918" y="1778469"/>
                  </a:lnTo>
                  <a:close/>
                </a:path>
                <a:path w="392429" h="2021204">
                  <a:moveTo>
                    <a:pt x="84709" y="401320"/>
                  </a:moveTo>
                  <a:lnTo>
                    <a:pt x="83896" y="400431"/>
                  </a:lnTo>
                  <a:lnTo>
                    <a:pt x="83896" y="402590"/>
                  </a:lnTo>
                  <a:lnTo>
                    <a:pt x="84429" y="402590"/>
                  </a:lnTo>
                  <a:lnTo>
                    <a:pt x="84709" y="401320"/>
                  </a:lnTo>
                  <a:close/>
                </a:path>
                <a:path w="392429" h="2021204">
                  <a:moveTo>
                    <a:pt x="93649" y="1109497"/>
                  </a:moveTo>
                  <a:lnTo>
                    <a:pt x="89738" y="1108227"/>
                  </a:lnTo>
                  <a:lnTo>
                    <a:pt x="92049" y="1109497"/>
                  </a:lnTo>
                  <a:lnTo>
                    <a:pt x="93649" y="1109497"/>
                  </a:lnTo>
                  <a:close/>
                </a:path>
                <a:path w="392429" h="2021204">
                  <a:moveTo>
                    <a:pt x="93649" y="860577"/>
                  </a:moveTo>
                  <a:lnTo>
                    <a:pt x="91694" y="858037"/>
                  </a:lnTo>
                  <a:lnTo>
                    <a:pt x="91694" y="860577"/>
                  </a:lnTo>
                  <a:lnTo>
                    <a:pt x="93649" y="860577"/>
                  </a:lnTo>
                  <a:close/>
                </a:path>
                <a:path w="392429" h="2021204">
                  <a:moveTo>
                    <a:pt x="95592" y="828078"/>
                  </a:moveTo>
                  <a:lnTo>
                    <a:pt x="93649" y="828078"/>
                  </a:lnTo>
                  <a:lnTo>
                    <a:pt x="93649" y="830021"/>
                  </a:lnTo>
                  <a:lnTo>
                    <a:pt x="95592" y="830021"/>
                  </a:lnTo>
                  <a:lnTo>
                    <a:pt x="95592" y="828078"/>
                  </a:lnTo>
                  <a:close/>
                </a:path>
                <a:path w="392429" h="2021204">
                  <a:moveTo>
                    <a:pt x="97548" y="851471"/>
                  </a:moveTo>
                  <a:lnTo>
                    <a:pt x="87795" y="847572"/>
                  </a:lnTo>
                  <a:lnTo>
                    <a:pt x="91694" y="849515"/>
                  </a:lnTo>
                  <a:lnTo>
                    <a:pt x="91694" y="851471"/>
                  </a:lnTo>
                  <a:lnTo>
                    <a:pt x="93154" y="852932"/>
                  </a:lnTo>
                  <a:lnTo>
                    <a:pt x="97548" y="851471"/>
                  </a:lnTo>
                  <a:close/>
                </a:path>
                <a:path w="392429" h="2021204">
                  <a:moveTo>
                    <a:pt x="97548" y="365760"/>
                  </a:moveTo>
                  <a:lnTo>
                    <a:pt x="89738" y="361950"/>
                  </a:lnTo>
                  <a:lnTo>
                    <a:pt x="95592" y="369570"/>
                  </a:lnTo>
                  <a:lnTo>
                    <a:pt x="97548" y="365760"/>
                  </a:lnTo>
                  <a:close/>
                </a:path>
                <a:path w="392429" h="2021204">
                  <a:moveTo>
                    <a:pt x="109258" y="730605"/>
                  </a:moveTo>
                  <a:lnTo>
                    <a:pt x="105346" y="728662"/>
                  </a:lnTo>
                  <a:lnTo>
                    <a:pt x="107302" y="730605"/>
                  </a:lnTo>
                  <a:lnTo>
                    <a:pt x="109258" y="730605"/>
                  </a:lnTo>
                  <a:close/>
                </a:path>
                <a:path w="392429" h="2021204">
                  <a:moveTo>
                    <a:pt x="117055" y="706907"/>
                  </a:moveTo>
                  <a:lnTo>
                    <a:pt x="115100" y="710717"/>
                  </a:lnTo>
                  <a:lnTo>
                    <a:pt x="115328" y="710844"/>
                  </a:lnTo>
                  <a:lnTo>
                    <a:pt x="117055" y="706907"/>
                  </a:lnTo>
                  <a:close/>
                </a:path>
                <a:path w="392429" h="2021204">
                  <a:moveTo>
                    <a:pt x="117055" y="699414"/>
                  </a:moveTo>
                  <a:lnTo>
                    <a:pt x="113157" y="699414"/>
                  </a:lnTo>
                  <a:lnTo>
                    <a:pt x="109258" y="701370"/>
                  </a:lnTo>
                  <a:lnTo>
                    <a:pt x="117055" y="703313"/>
                  </a:lnTo>
                  <a:lnTo>
                    <a:pt x="117055" y="699414"/>
                  </a:lnTo>
                  <a:close/>
                </a:path>
                <a:path w="392429" h="2021204">
                  <a:moveTo>
                    <a:pt x="117055" y="301752"/>
                  </a:moveTo>
                  <a:lnTo>
                    <a:pt x="115100" y="301752"/>
                  </a:lnTo>
                  <a:lnTo>
                    <a:pt x="117055" y="303695"/>
                  </a:lnTo>
                  <a:lnTo>
                    <a:pt x="117055" y="301752"/>
                  </a:lnTo>
                  <a:close/>
                </a:path>
                <a:path w="392429" h="2021204">
                  <a:moveTo>
                    <a:pt x="119011" y="1598079"/>
                  </a:moveTo>
                  <a:lnTo>
                    <a:pt x="113157" y="1592224"/>
                  </a:lnTo>
                  <a:lnTo>
                    <a:pt x="117055" y="1598079"/>
                  </a:lnTo>
                  <a:lnTo>
                    <a:pt x="119011" y="1598079"/>
                  </a:lnTo>
                  <a:close/>
                </a:path>
                <a:path w="392429" h="2021204">
                  <a:moveTo>
                    <a:pt x="120954" y="1562989"/>
                  </a:moveTo>
                  <a:lnTo>
                    <a:pt x="117055" y="1561033"/>
                  </a:lnTo>
                  <a:lnTo>
                    <a:pt x="115100" y="1561033"/>
                  </a:lnTo>
                  <a:lnTo>
                    <a:pt x="117055" y="1562989"/>
                  </a:lnTo>
                  <a:lnTo>
                    <a:pt x="120954" y="1562989"/>
                  </a:lnTo>
                  <a:close/>
                </a:path>
                <a:path w="392429" h="2021204">
                  <a:moveTo>
                    <a:pt x="122262" y="285318"/>
                  </a:moveTo>
                  <a:lnTo>
                    <a:pt x="120954" y="283210"/>
                  </a:lnTo>
                  <a:lnTo>
                    <a:pt x="117055" y="281940"/>
                  </a:lnTo>
                  <a:lnTo>
                    <a:pt x="122262" y="285318"/>
                  </a:lnTo>
                  <a:close/>
                </a:path>
                <a:path w="392429" h="2021204">
                  <a:moveTo>
                    <a:pt x="122428" y="714527"/>
                  </a:moveTo>
                  <a:lnTo>
                    <a:pt x="115328" y="710844"/>
                  </a:lnTo>
                  <a:lnTo>
                    <a:pt x="113715" y="714527"/>
                  </a:lnTo>
                  <a:lnTo>
                    <a:pt x="117055" y="714527"/>
                  </a:lnTo>
                  <a:lnTo>
                    <a:pt x="118033" y="714844"/>
                  </a:lnTo>
                  <a:lnTo>
                    <a:pt x="119011" y="714527"/>
                  </a:lnTo>
                  <a:lnTo>
                    <a:pt x="122428" y="714527"/>
                  </a:lnTo>
                  <a:close/>
                </a:path>
                <a:path w="392429" h="2021204">
                  <a:moveTo>
                    <a:pt x="124866" y="1572729"/>
                  </a:moveTo>
                  <a:lnTo>
                    <a:pt x="122910" y="1566887"/>
                  </a:lnTo>
                  <a:lnTo>
                    <a:pt x="119011" y="1566887"/>
                  </a:lnTo>
                  <a:lnTo>
                    <a:pt x="122910" y="1570786"/>
                  </a:lnTo>
                  <a:lnTo>
                    <a:pt x="122910" y="1572729"/>
                  </a:lnTo>
                  <a:lnTo>
                    <a:pt x="124866" y="1572729"/>
                  </a:lnTo>
                  <a:close/>
                </a:path>
                <a:path w="392429" h="2021204">
                  <a:moveTo>
                    <a:pt x="128765" y="1020597"/>
                  </a:moveTo>
                  <a:lnTo>
                    <a:pt x="126809" y="1018057"/>
                  </a:lnTo>
                  <a:lnTo>
                    <a:pt x="126809" y="1020597"/>
                  </a:lnTo>
                  <a:lnTo>
                    <a:pt x="128765" y="1020597"/>
                  </a:lnTo>
                  <a:close/>
                </a:path>
                <a:path w="392429" h="2021204">
                  <a:moveTo>
                    <a:pt x="134620" y="708177"/>
                  </a:moveTo>
                  <a:lnTo>
                    <a:pt x="132664" y="708177"/>
                  </a:lnTo>
                  <a:lnTo>
                    <a:pt x="134620" y="709028"/>
                  </a:lnTo>
                  <a:lnTo>
                    <a:pt x="134620" y="708177"/>
                  </a:lnTo>
                  <a:close/>
                </a:path>
                <a:path w="392429" h="2021204">
                  <a:moveTo>
                    <a:pt x="136563" y="700557"/>
                  </a:moveTo>
                  <a:lnTo>
                    <a:pt x="133070" y="699554"/>
                  </a:lnTo>
                  <a:lnTo>
                    <a:pt x="134620" y="700557"/>
                  </a:lnTo>
                  <a:lnTo>
                    <a:pt x="136563" y="700557"/>
                  </a:lnTo>
                  <a:close/>
                </a:path>
                <a:path w="392429" h="2021204">
                  <a:moveTo>
                    <a:pt x="136563" y="634517"/>
                  </a:moveTo>
                  <a:lnTo>
                    <a:pt x="128765" y="635787"/>
                  </a:lnTo>
                  <a:lnTo>
                    <a:pt x="132664" y="635787"/>
                  </a:lnTo>
                  <a:lnTo>
                    <a:pt x="134620" y="635787"/>
                  </a:lnTo>
                  <a:lnTo>
                    <a:pt x="136563" y="634517"/>
                  </a:lnTo>
                  <a:close/>
                </a:path>
                <a:path w="392429" h="2021204">
                  <a:moveTo>
                    <a:pt x="140081" y="623087"/>
                  </a:moveTo>
                  <a:lnTo>
                    <a:pt x="134620" y="620547"/>
                  </a:lnTo>
                  <a:lnTo>
                    <a:pt x="138518" y="623087"/>
                  </a:lnTo>
                  <a:lnTo>
                    <a:pt x="140081" y="623087"/>
                  </a:lnTo>
                  <a:close/>
                </a:path>
                <a:path w="392429" h="2021204">
                  <a:moveTo>
                    <a:pt x="142951" y="704138"/>
                  </a:moveTo>
                  <a:lnTo>
                    <a:pt x="142417" y="703097"/>
                  </a:lnTo>
                  <a:lnTo>
                    <a:pt x="136563" y="703097"/>
                  </a:lnTo>
                  <a:lnTo>
                    <a:pt x="142951" y="704138"/>
                  </a:lnTo>
                  <a:close/>
                </a:path>
                <a:path w="392429" h="2021204">
                  <a:moveTo>
                    <a:pt x="144373" y="706907"/>
                  </a:moveTo>
                  <a:lnTo>
                    <a:pt x="143065" y="704367"/>
                  </a:lnTo>
                  <a:lnTo>
                    <a:pt x="132664" y="704367"/>
                  </a:lnTo>
                  <a:lnTo>
                    <a:pt x="136563" y="706907"/>
                  </a:lnTo>
                  <a:lnTo>
                    <a:pt x="144373" y="706907"/>
                  </a:lnTo>
                  <a:close/>
                </a:path>
                <a:path w="392429" h="2021204">
                  <a:moveTo>
                    <a:pt x="144373" y="704367"/>
                  </a:moveTo>
                  <a:lnTo>
                    <a:pt x="142951" y="704138"/>
                  </a:lnTo>
                  <a:lnTo>
                    <a:pt x="143065" y="704367"/>
                  </a:lnTo>
                  <a:lnTo>
                    <a:pt x="144373" y="704367"/>
                  </a:lnTo>
                  <a:close/>
                </a:path>
                <a:path w="392429" h="2021204">
                  <a:moveTo>
                    <a:pt x="146316" y="644677"/>
                  </a:moveTo>
                  <a:lnTo>
                    <a:pt x="145503" y="643877"/>
                  </a:lnTo>
                  <a:lnTo>
                    <a:pt x="142417" y="644677"/>
                  </a:lnTo>
                  <a:lnTo>
                    <a:pt x="146316" y="644677"/>
                  </a:lnTo>
                  <a:close/>
                </a:path>
                <a:path w="392429" h="2021204">
                  <a:moveTo>
                    <a:pt x="148272" y="231571"/>
                  </a:moveTo>
                  <a:lnTo>
                    <a:pt x="146316" y="229616"/>
                  </a:lnTo>
                  <a:lnTo>
                    <a:pt x="146316" y="231571"/>
                  </a:lnTo>
                  <a:lnTo>
                    <a:pt x="148272" y="231571"/>
                  </a:lnTo>
                  <a:close/>
                </a:path>
                <a:path w="392429" h="2021204">
                  <a:moveTo>
                    <a:pt x="156070" y="1447977"/>
                  </a:moveTo>
                  <a:lnTo>
                    <a:pt x="154127" y="1446022"/>
                  </a:lnTo>
                  <a:lnTo>
                    <a:pt x="146316" y="1442123"/>
                  </a:lnTo>
                  <a:lnTo>
                    <a:pt x="150228" y="1446022"/>
                  </a:lnTo>
                  <a:lnTo>
                    <a:pt x="154127" y="1447977"/>
                  </a:lnTo>
                  <a:lnTo>
                    <a:pt x="156070" y="1449920"/>
                  </a:lnTo>
                  <a:lnTo>
                    <a:pt x="156070" y="1447977"/>
                  </a:lnTo>
                  <a:close/>
                </a:path>
                <a:path w="392429" h="2021204">
                  <a:moveTo>
                    <a:pt x="156070" y="922807"/>
                  </a:moveTo>
                  <a:lnTo>
                    <a:pt x="148272" y="918997"/>
                  </a:lnTo>
                  <a:lnTo>
                    <a:pt x="151396" y="915949"/>
                  </a:lnTo>
                  <a:lnTo>
                    <a:pt x="78041" y="915949"/>
                  </a:lnTo>
                  <a:lnTo>
                    <a:pt x="85839" y="918997"/>
                  </a:lnTo>
                  <a:lnTo>
                    <a:pt x="79171" y="918997"/>
                  </a:lnTo>
                  <a:lnTo>
                    <a:pt x="79260" y="921537"/>
                  </a:lnTo>
                  <a:lnTo>
                    <a:pt x="78257" y="924077"/>
                  </a:lnTo>
                  <a:lnTo>
                    <a:pt x="79984" y="926617"/>
                  </a:lnTo>
                  <a:lnTo>
                    <a:pt x="78041" y="926617"/>
                  </a:lnTo>
                  <a:lnTo>
                    <a:pt x="83896" y="930427"/>
                  </a:lnTo>
                  <a:lnTo>
                    <a:pt x="85839" y="936777"/>
                  </a:lnTo>
                  <a:lnTo>
                    <a:pt x="95592" y="944397"/>
                  </a:lnTo>
                  <a:lnTo>
                    <a:pt x="87795" y="940587"/>
                  </a:lnTo>
                  <a:lnTo>
                    <a:pt x="88061" y="943127"/>
                  </a:lnTo>
                  <a:lnTo>
                    <a:pt x="94373" y="946937"/>
                  </a:lnTo>
                  <a:lnTo>
                    <a:pt x="101790" y="949477"/>
                  </a:lnTo>
                  <a:lnTo>
                    <a:pt x="105346" y="952017"/>
                  </a:lnTo>
                  <a:lnTo>
                    <a:pt x="100203" y="950747"/>
                  </a:lnTo>
                  <a:lnTo>
                    <a:pt x="99250" y="953287"/>
                  </a:lnTo>
                  <a:lnTo>
                    <a:pt x="97942" y="954557"/>
                  </a:lnTo>
                  <a:lnTo>
                    <a:pt x="91694" y="952017"/>
                  </a:lnTo>
                  <a:lnTo>
                    <a:pt x="97548" y="955827"/>
                  </a:lnTo>
                  <a:lnTo>
                    <a:pt x="101447" y="959637"/>
                  </a:lnTo>
                  <a:lnTo>
                    <a:pt x="111201" y="965987"/>
                  </a:lnTo>
                  <a:lnTo>
                    <a:pt x="103403" y="965987"/>
                  </a:lnTo>
                  <a:lnTo>
                    <a:pt x="101447" y="963447"/>
                  </a:lnTo>
                  <a:lnTo>
                    <a:pt x="95592" y="955827"/>
                  </a:lnTo>
                  <a:lnTo>
                    <a:pt x="89738" y="958367"/>
                  </a:lnTo>
                  <a:lnTo>
                    <a:pt x="95592" y="963447"/>
                  </a:lnTo>
                  <a:lnTo>
                    <a:pt x="87795" y="962177"/>
                  </a:lnTo>
                  <a:lnTo>
                    <a:pt x="93649" y="963447"/>
                  </a:lnTo>
                  <a:lnTo>
                    <a:pt x="91694" y="965987"/>
                  </a:lnTo>
                  <a:lnTo>
                    <a:pt x="95592" y="967257"/>
                  </a:lnTo>
                  <a:lnTo>
                    <a:pt x="87795" y="965987"/>
                  </a:lnTo>
                  <a:lnTo>
                    <a:pt x="79984" y="965987"/>
                  </a:lnTo>
                  <a:lnTo>
                    <a:pt x="74142" y="963447"/>
                  </a:lnTo>
                  <a:lnTo>
                    <a:pt x="76085" y="965987"/>
                  </a:lnTo>
                  <a:lnTo>
                    <a:pt x="66332" y="967257"/>
                  </a:lnTo>
                  <a:lnTo>
                    <a:pt x="74142" y="971067"/>
                  </a:lnTo>
                  <a:lnTo>
                    <a:pt x="70231" y="969797"/>
                  </a:lnTo>
                  <a:lnTo>
                    <a:pt x="77368" y="973607"/>
                  </a:lnTo>
                  <a:lnTo>
                    <a:pt x="80657" y="979957"/>
                  </a:lnTo>
                  <a:lnTo>
                    <a:pt x="87795" y="983767"/>
                  </a:lnTo>
                  <a:lnTo>
                    <a:pt x="78041" y="981227"/>
                  </a:lnTo>
                  <a:lnTo>
                    <a:pt x="78041" y="985037"/>
                  </a:lnTo>
                  <a:lnTo>
                    <a:pt x="95592" y="988847"/>
                  </a:lnTo>
                  <a:lnTo>
                    <a:pt x="97548" y="991387"/>
                  </a:lnTo>
                  <a:lnTo>
                    <a:pt x="97548" y="992657"/>
                  </a:lnTo>
                  <a:lnTo>
                    <a:pt x="99504" y="995197"/>
                  </a:lnTo>
                  <a:lnTo>
                    <a:pt x="97548" y="995197"/>
                  </a:lnTo>
                  <a:lnTo>
                    <a:pt x="87795" y="987577"/>
                  </a:lnTo>
                  <a:lnTo>
                    <a:pt x="83896" y="992657"/>
                  </a:lnTo>
                  <a:lnTo>
                    <a:pt x="78041" y="992657"/>
                  </a:lnTo>
                  <a:lnTo>
                    <a:pt x="78041" y="999007"/>
                  </a:lnTo>
                  <a:lnTo>
                    <a:pt x="83896" y="1002817"/>
                  </a:lnTo>
                  <a:lnTo>
                    <a:pt x="76085" y="999007"/>
                  </a:lnTo>
                  <a:lnTo>
                    <a:pt x="70231" y="996467"/>
                  </a:lnTo>
                  <a:lnTo>
                    <a:pt x="70231" y="992657"/>
                  </a:lnTo>
                  <a:lnTo>
                    <a:pt x="63893" y="992657"/>
                  </a:lnTo>
                  <a:lnTo>
                    <a:pt x="64871" y="995197"/>
                  </a:lnTo>
                  <a:lnTo>
                    <a:pt x="68033" y="999007"/>
                  </a:lnTo>
                  <a:lnTo>
                    <a:pt x="68287" y="1002817"/>
                  </a:lnTo>
                  <a:lnTo>
                    <a:pt x="60477" y="1001547"/>
                  </a:lnTo>
                  <a:lnTo>
                    <a:pt x="64744" y="1006627"/>
                  </a:lnTo>
                  <a:lnTo>
                    <a:pt x="71208" y="1010437"/>
                  </a:lnTo>
                  <a:lnTo>
                    <a:pt x="79133" y="1014247"/>
                  </a:lnTo>
                  <a:lnTo>
                    <a:pt x="87795" y="1018057"/>
                  </a:lnTo>
                  <a:lnTo>
                    <a:pt x="78041" y="1016787"/>
                  </a:lnTo>
                  <a:lnTo>
                    <a:pt x="76085" y="1014247"/>
                  </a:lnTo>
                  <a:lnTo>
                    <a:pt x="68287" y="1010437"/>
                  </a:lnTo>
                  <a:lnTo>
                    <a:pt x="62433" y="1012977"/>
                  </a:lnTo>
                  <a:lnTo>
                    <a:pt x="66332" y="1020597"/>
                  </a:lnTo>
                  <a:lnTo>
                    <a:pt x="64376" y="1024407"/>
                  </a:lnTo>
                  <a:lnTo>
                    <a:pt x="58534" y="1024407"/>
                  </a:lnTo>
                  <a:lnTo>
                    <a:pt x="54622" y="1021867"/>
                  </a:lnTo>
                  <a:lnTo>
                    <a:pt x="52679" y="1018057"/>
                  </a:lnTo>
                  <a:lnTo>
                    <a:pt x="54749" y="1023137"/>
                  </a:lnTo>
                  <a:lnTo>
                    <a:pt x="54622" y="1026947"/>
                  </a:lnTo>
                  <a:lnTo>
                    <a:pt x="55295" y="1028865"/>
                  </a:lnTo>
                  <a:lnTo>
                    <a:pt x="54622" y="1028865"/>
                  </a:lnTo>
                  <a:lnTo>
                    <a:pt x="55435" y="1029284"/>
                  </a:lnTo>
                  <a:lnTo>
                    <a:pt x="55968" y="1030757"/>
                  </a:lnTo>
                  <a:lnTo>
                    <a:pt x="62433" y="1035837"/>
                  </a:lnTo>
                  <a:lnTo>
                    <a:pt x="56578" y="1032027"/>
                  </a:lnTo>
                  <a:lnTo>
                    <a:pt x="58534" y="1035837"/>
                  </a:lnTo>
                  <a:lnTo>
                    <a:pt x="54622" y="1038377"/>
                  </a:lnTo>
                  <a:lnTo>
                    <a:pt x="58534" y="1039647"/>
                  </a:lnTo>
                  <a:lnTo>
                    <a:pt x="62433" y="1039647"/>
                  </a:lnTo>
                  <a:lnTo>
                    <a:pt x="68287" y="1043457"/>
                  </a:lnTo>
                  <a:lnTo>
                    <a:pt x="72186" y="1051077"/>
                  </a:lnTo>
                  <a:lnTo>
                    <a:pt x="66332" y="1053617"/>
                  </a:lnTo>
                  <a:lnTo>
                    <a:pt x="62433" y="1051077"/>
                  </a:lnTo>
                  <a:lnTo>
                    <a:pt x="63919" y="1057427"/>
                  </a:lnTo>
                  <a:lnTo>
                    <a:pt x="69989" y="1062507"/>
                  </a:lnTo>
                  <a:lnTo>
                    <a:pt x="74231" y="1068857"/>
                  </a:lnTo>
                  <a:lnTo>
                    <a:pt x="70231" y="1072667"/>
                  </a:lnTo>
                  <a:lnTo>
                    <a:pt x="66332" y="1072667"/>
                  </a:lnTo>
                  <a:lnTo>
                    <a:pt x="58534" y="1067587"/>
                  </a:lnTo>
                  <a:lnTo>
                    <a:pt x="56578" y="1071397"/>
                  </a:lnTo>
                  <a:lnTo>
                    <a:pt x="62433" y="1075207"/>
                  </a:lnTo>
                  <a:lnTo>
                    <a:pt x="74142" y="1076477"/>
                  </a:lnTo>
                  <a:lnTo>
                    <a:pt x="70231" y="1080287"/>
                  </a:lnTo>
                  <a:lnTo>
                    <a:pt x="60477" y="1076477"/>
                  </a:lnTo>
                  <a:lnTo>
                    <a:pt x="70231" y="1082827"/>
                  </a:lnTo>
                  <a:lnTo>
                    <a:pt x="79984" y="1085367"/>
                  </a:lnTo>
                  <a:lnTo>
                    <a:pt x="78422" y="1080287"/>
                  </a:lnTo>
                  <a:lnTo>
                    <a:pt x="78041" y="1079017"/>
                  </a:lnTo>
                  <a:lnTo>
                    <a:pt x="85839" y="1085367"/>
                  </a:lnTo>
                  <a:lnTo>
                    <a:pt x="82765" y="1085367"/>
                  </a:lnTo>
                  <a:lnTo>
                    <a:pt x="84620" y="1087907"/>
                  </a:lnTo>
                  <a:lnTo>
                    <a:pt x="86118" y="1089177"/>
                  </a:lnTo>
                  <a:lnTo>
                    <a:pt x="81940" y="1090447"/>
                  </a:lnTo>
                  <a:lnTo>
                    <a:pt x="81940" y="1089177"/>
                  </a:lnTo>
                  <a:lnTo>
                    <a:pt x="70231" y="1082827"/>
                  </a:lnTo>
                  <a:lnTo>
                    <a:pt x="64325" y="1086637"/>
                  </a:lnTo>
                  <a:lnTo>
                    <a:pt x="66395" y="1096797"/>
                  </a:lnTo>
                  <a:lnTo>
                    <a:pt x="60477" y="1101877"/>
                  </a:lnTo>
                  <a:lnTo>
                    <a:pt x="68287" y="1108227"/>
                  </a:lnTo>
                  <a:lnTo>
                    <a:pt x="68287" y="1114577"/>
                  </a:lnTo>
                  <a:lnTo>
                    <a:pt x="74142" y="1119657"/>
                  </a:lnTo>
                  <a:lnTo>
                    <a:pt x="59753" y="1114577"/>
                  </a:lnTo>
                  <a:lnTo>
                    <a:pt x="53009" y="1112037"/>
                  </a:lnTo>
                  <a:lnTo>
                    <a:pt x="46824" y="1108227"/>
                  </a:lnTo>
                  <a:lnTo>
                    <a:pt x="48806" y="1112037"/>
                  </a:lnTo>
                  <a:lnTo>
                    <a:pt x="53898" y="1114577"/>
                  </a:lnTo>
                  <a:lnTo>
                    <a:pt x="56426" y="1117117"/>
                  </a:lnTo>
                  <a:lnTo>
                    <a:pt x="50723" y="1118387"/>
                  </a:lnTo>
                  <a:lnTo>
                    <a:pt x="57708" y="1122197"/>
                  </a:lnTo>
                  <a:lnTo>
                    <a:pt x="61214" y="1127277"/>
                  </a:lnTo>
                  <a:lnTo>
                    <a:pt x="65811" y="1132357"/>
                  </a:lnTo>
                  <a:lnTo>
                    <a:pt x="72402" y="1135621"/>
                  </a:lnTo>
                  <a:lnTo>
                    <a:pt x="74142" y="1141247"/>
                  </a:lnTo>
                  <a:lnTo>
                    <a:pt x="69253" y="1137437"/>
                  </a:lnTo>
                  <a:lnTo>
                    <a:pt x="64376" y="1133627"/>
                  </a:lnTo>
                  <a:lnTo>
                    <a:pt x="63804" y="1137437"/>
                  </a:lnTo>
                  <a:lnTo>
                    <a:pt x="56819" y="1137437"/>
                  </a:lnTo>
                  <a:lnTo>
                    <a:pt x="48742" y="1136167"/>
                  </a:lnTo>
                  <a:lnTo>
                    <a:pt x="44869" y="1137437"/>
                  </a:lnTo>
                  <a:lnTo>
                    <a:pt x="44869" y="1138707"/>
                  </a:lnTo>
                  <a:lnTo>
                    <a:pt x="58534" y="1138707"/>
                  </a:lnTo>
                  <a:lnTo>
                    <a:pt x="56578" y="1143787"/>
                  </a:lnTo>
                  <a:lnTo>
                    <a:pt x="52679" y="1143787"/>
                  </a:lnTo>
                  <a:lnTo>
                    <a:pt x="56578" y="1145057"/>
                  </a:lnTo>
                  <a:lnTo>
                    <a:pt x="50723" y="1145057"/>
                  </a:lnTo>
                  <a:lnTo>
                    <a:pt x="46824" y="1141247"/>
                  </a:lnTo>
                  <a:lnTo>
                    <a:pt x="42926" y="1138707"/>
                  </a:lnTo>
                  <a:lnTo>
                    <a:pt x="41973" y="1141247"/>
                  </a:lnTo>
                  <a:lnTo>
                    <a:pt x="45605" y="1145057"/>
                  </a:lnTo>
                  <a:lnTo>
                    <a:pt x="50330" y="1150137"/>
                  </a:lnTo>
                  <a:lnTo>
                    <a:pt x="52679" y="1155217"/>
                  </a:lnTo>
                  <a:lnTo>
                    <a:pt x="48780" y="1152677"/>
                  </a:lnTo>
                  <a:lnTo>
                    <a:pt x="46824" y="1156487"/>
                  </a:lnTo>
                  <a:lnTo>
                    <a:pt x="44869" y="1156487"/>
                  </a:lnTo>
                  <a:lnTo>
                    <a:pt x="50723" y="1162837"/>
                  </a:lnTo>
                  <a:lnTo>
                    <a:pt x="44869" y="1160297"/>
                  </a:lnTo>
                  <a:lnTo>
                    <a:pt x="46824" y="1162837"/>
                  </a:lnTo>
                  <a:lnTo>
                    <a:pt x="48768" y="1162837"/>
                  </a:lnTo>
                  <a:lnTo>
                    <a:pt x="48768" y="1164107"/>
                  </a:lnTo>
                  <a:lnTo>
                    <a:pt x="42926" y="1162837"/>
                  </a:lnTo>
                  <a:lnTo>
                    <a:pt x="52679" y="1166647"/>
                  </a:lnTo>
                  <a:lnTo>
                    <a:pt x="56578" y="1172997"/>
                  </a:lnTo>
                  <a:lnTo>
                    <a:pt x="56578" y="1176807"/>
                  </a:lnTo>
                  <a:lnTo>
                    <a:pt x="52679" y="1176807"/>
                  </a:lnTo>
                  <a:lnTo>
                    <a:pt x="64376" y="1185697"/>
                  </a:lnTo>
                  <a:lnTo>
                    <a:pt x="60477" y="1185697"/>
                  </a:lnTo>
                  <a:lnTo>
                    <a:pt x="65087" y="1186967"/>
                  </a:lnTo>
                  <a:lnTo>
                    <a:pt x="66573" y="1186967"/>
                  </a:lnTo>
                  <a:lnTo>
                    <a:pt x="68440" y="1185697"/>
                  </a:lnTo>
                  <a:lnTo>
                    <a:pt x="74129" y="1188237"/>
                  </a:lnTo>
                  <a:lnTo>
                    <a:pt x="70231" y="1184427"/>
                  </a:lnTo>
                  <a:lnTo>
                    <a:pt x="74129" y="1184427"/>
                  </a:lnTo>
                  <a:lnTo>
                    <a:pt x="78041" y="1184427"/>
                  </a:lnTo>
                  <a:lnTo>
                    <a:pt x="75438" y="1182738"/>
                  </a:lnTo>
                  <a:lnTo>
                    <a:pt x="76085" y="1181887"/>
                  </a:lnTo>
                  <a:lnTo>
                    <a:pt x="75539" y="1179842"/>
                  </a:lnTo>
                  <a:lnTo>
                    <a:pt x="74790" y="1182319"/>
                  </a:lnTo>
                  <a:lnTo>
                    <a:pt x="68287" y="1178077"/>
                  </a:lnTo>
                  <a:lnTo>
                    <a:pt x="75082" y="1178077"/>
                  </a:lnTo>
                  <a:lnTo>
                    <a:pt x="73736" y="1172997"/>
                  </a:lnTo>
                  <a:lnTo>
                    <a:pt x="74866" y="1164107"/>
                  </a:lnTo>
                  <a:lnTo>
                    <a:pt x="78549" y="1156487"/>
                  </a:lnTo>
                  <a:lnTo>
                    <a:pt x="79438" y="1155217"/>
                  </a:lnTo>
                  <a:lnTo>
                    <a:pt x="83896" y="1148867"/>
                  </a:lnTo>
                  <a:lnTo>
                    <a:pt x="79984" y="1145057"/>
                  </a:lnTo>
                  <a:lnTo>
                    <a:pt x="76085" y="1143787"/>
                  </a:lnTo>
                  <a:lnTo>
                    <a:pt x="83337" y="1142517"/>
                  </a:lnTo>
                  <a:lnTo>
                    <a:pt x="86055" y="1141247"/>
                  </a:lnTo>
                  <a:lnTo>
                    <a:pt x="88773" y="1139977"/>
                  </a:lnTo>
                  <a:lnTo>
                    <a:pt x="89801" y="1137437"/>
                  </a:lnTo>
                  <a:lnTo>
                    <a:pt x="85864" y="1134897"/>
                  </a:lnTo>
                  <a:lnTo>
                    <a:pt x="83883" y="1133627"/>
                  </a:lnTo>
                  <a:lnTo>
                    <a:pt x="85839" y="1133627"/>
                  </a:lnTo>
                  <a:lnTo>
                    <a:pt x="87795" y="1134897"/>
                  </a:lnTo>
                  <a:lnTo>
                    <a:pt x="87795" y="1133627"/>
                  </a:lnTo>
                  <a:lnTo>
                    <a:pt x="87795" y="1131087"/>
                  </a:lnTo>
                  <a:lnTo>
                    <a:pt x="99491" y="1127277"/>
                  </a:lnTo>
                  <a:lnTo>
                    <a:pt x="99491" y="1122197"/>
                  </a:lnTo>
                  <a:lnTo>
                    <a:pt x="97091" y="1119657"/>
                  </a:lnTo>
                  <a:lnTo>
                    <a:pt x="94678" y="1117117"/>
                  </a:lnTo>
                  <a:lnTo>
                    <a:pt x="97548" y="1115847"/>
                  </a:lnTo>
                  <a:lnTo>
                    <a:pt x="98945" y="1113307"/>
                  </a:lnTo>
                  <a:lnTo>
                    <a:pt x="92049" y="1109497"/>
                  </a:lnTo>
                  <a:lnTo>
                    <a:pt x="87795" y="1109497"/>
                  </a:lnTo>
                  <a:lnTo>
                    <a:pt x="78041" y="1101877"/>
                  </a:lnTo>
                  <a:lnTo>
                    <a:pt x="74129" y="1100607"/>
                  </a:lnTo>
                  <a:lnTo>
                    <a:pt x="82765" y="1103147"/>
                  </a:lnTo>
                  <a:lnTo>
                    <a:pt x="87553" y="1104417"/>
                  </a:lnTo>
                  <a:lnTo>
                    <a:pt x="91973" y="1104417"/>
                  </a:lnTo>
                  <a:lnTo>
                    <a:pt x="99491" y="1105687"/>
                  </a:lnTo>
                  <a:lnTo>
                    <a:pt x="93649" y="1105687"/>
                  </a:lnTo>
                  <a:lnTo>
                    <a:pt x="105346" y="1109497"/>
                  </a:lnTo>
                  <a:lnTo>
                    <a:pt x="95415" y="1101877"/>
                  </a:lnTo>
                  <a:lnTo>
                    <a:pt x="97942" y="1100607"/>
                  </a:lnTo>
                  <a:lnTo>
                    <a:pt x="100469" y="1099337"/>
                  </a:lnTo>
                  <a:lnTo>
                    <a:pt x="106997" y="1096797"/>
                  </a:lnTo>
                  <a:lnTo>
                    <a:pt x="101447" y="1090447"/>
                  </a:lnTo>
                  <a:lnTo>
                    <a:pt x="103403" y="1090447"/>
                  </a:lnTo>
                  <a:lnTo>
                    <a:pt x="105346" y="1092987"/>
                  </a:lnTo>
                  <a:lnTo>
                    <a:pt x="107391" y="1091717"/>
                  </a:lnTo>
                  <a:lnTo>
                    <a:pt x="104127" y="1087907"/>
                  </a:lnTo>
                  <a:lnTo>
                    <a:pt x="99034" y="1084097"/>
                  </a:lnTo>
                  <a:lnTo>
                    <a:pt x="95592" y="1080287"/>
                  </a:lnTo>
                  <a:lnTo>
                    <a:pt x="101447" y="1082827"/>
                  </a:lnTo>
                  <a:lnTo>
                    <a:pt x="105346" y="1085367"/>
                  </a:lnTo>
                  <a:lnTo>
                    <a:pt x="109258" y="1089177"/>
                  </a:lnTo>
                  <a:lnTo>
                    <a:pt x="110680" y="1084097"/>
                  </a:lnTo>
                  <a:lnTo>
                    <a:pt x="109677" y="1080287"/>
                  </a:lnTo>
                  <a:lnTo>
                    <a:pt x="109347" y="1079017"/>
                  </a:lnTo>
                  <a:lnTo>
                    <a:pt x="109004" y="1077747"/>
                  </a:lnTo>
                  <a:lnTo>
                    <a:pt x="108432" y="1072667"/>
                  </a:lnTo>
                  <a:lnTo>
                    <a:pt x="113157" y="1068857"/>
                  </a:lnTo>
                  <a:lnTo>
                    <a:pt x="110553" y="1067587"/>
                  </a:lnTo>
                  <a:lnTo>
                    <a:pt x="109816" y="1067231"/>
                  </a:lnTo>
                  <a:lnTo>
                    <a:pt x="115201" y="1063777"/>
                  </a:lnTo>
                  <a:lnTo>
                    <a:pt x="114376" y="1057427"/>
                  </a:lnTo>
                  <a:lnTo>
                    <a:pt x="114096" y="1053617"/>
                  </a:lnTo>
                  <a:lnTo>
                    <a:pt x="113919" y="1051077"/>
                  </a:lnTo>
                  <a:lnTo>
                    <a:pt x="120954" y="1045997"/>
                  </a:lnTo>
                  <a:lnTo>
                    <a:pt x="113157" y="1039647"/>
                  </a:lnTo>
                  <a:lnTo>
                    <a:pt x="109258" y="1039647"/>
                  </a:lnTo>
                  <a:lnTo>
                    <a:pt x="107950" y="1037958"/>
                  </a:lnTo>
                  <a:lnTo>
                    <a:pt x="107950" y="1066317"/>
                  </a:lnTo>
                  <a:lnTo>
                    <a:pt x="105346" y="1065047"/>
                  </a:lnTo>
                  <a:lnTo>
                    <a:pt x="101447" y="1067587"/>
                  </a:lnTo>
                  <a:lnTo>
                    <a:pt x="95592" y="1063777"/>
                  </a:lnTo>
                  <a:lnTo>
                    <a:pt x="105346" y="1063777"/>
                  </a:lnTo>
                  <a:lnTo>
                    <a:pt x="107950" y="1066317"/>
                  </a:lnTo>
                  <a:lnTo>
                    <a:pt x="107950" y="1037958"/>
                  </a:lnTo>
                  <a:lnTo>
                    <a:pt x="106324" y="1035837"/>
                  </a:lnTo>
                  <a:lnTo>
                    <a:pt x="103403" y="1032027"/>
                  </a:lnTo>
                  <a:lnTo>
                    <a:pt x="109258" y="1035837"/>
                  </a:lnTo>
                  <a:lnTo>
                    <a:pt x="122910" y="1038377"/>
                  </a:lnTo>
                  <a:lnTo>
                    <a:pt x="122910" y="1039647"/>
                  </a:lnTo>
                  <a:lnTo>
                    <a:pt x="128765" y="1042187"/>
                  </a:lnTo>
                  <a:lnTo>
                    <a:pt x="131356" y="1037107"/>
                  </a:lnTo>
                  <a:lnTo>
                    <a:pt x="131927" y="1032027"/>
                  </a:lnTo>
                  <a:lnTo>
                    <a:pt x="128485" y="1026947"/>
                  </a:lnTo>
                  <a:lnTo>
                    <a:pt x="124688" y="1024407"/>
                  </a:lnTo>
                  <a:lnTo>
                    <a:pt x="119011" y="1020597"/>
                  </a:lnTo>
                  <a:lnTo>
                    <a:pt x="125196" y="1021867"/>
                  </a:lnTo>
                  <a:lnTo>
                    <a:pt x="126072" y="1021867"/>
                  </a:lnTo>
                  <a:lnTo>
                    <a:pt x="125869" y="1020597"/>
                  </a:lnTo>
                  <a:lnTo>
                    <a:pt x="124853" y="1020597"/>
                  </a:lnTo>
                  <a:lnTo>
                    <a:pt x="120954" y="1018057"/>
                  </a:lnTo>
                  <a:lnTo>
                    <a:pt x="115100" y="1014247"/>
                  </a:lnTo>
                  <a:lnTo>
                    <a:pt x="126809" y="1016787"/>
                  </a:lnTo>
                  <a:lnTo>
                    <a:pt x="123685" y="1014247"/>
                  </a:lnTo>
                  <a:lnTo>
                    <a:pt x="119011" y="1010437"/>
                  </a:lnTo>
                  <a:lnTo>
                    <a:pt x="128765" y="1010437"/>
                  </a:lnTo>
                  <a:lnTo>
                    <a:pt x="119011" y="1009167"/>
                  </a:lnTo>
                  <a:lnTo>
                    <a:pt x="119011" y="1006627"/>
                  </a:lnTo>
                  <a:lnTo>
                    <a:pt x="130708" y="1010437"/>
                  </a:lnTo>
                  <a:lnTo>
                    <a:pt x="128765" y="1009167"/>
                  </a:lnTo>
                  <a:lnTo>
                    <a:pt x="120954" y="1006627"/>
                  </a:lnTo>
                  <a:lnTo>
                    <a:pt x="124853" y="1006627"/>
                  </a:lnTo>
                  <a:lnTo>
                    <a:pt x="119011" y="1002817"/>
                  </a:lnTo>
                  <a:lnTo>
                    <a:pt x="117055" y="1001547"/>
                  </a:lnTo>
                  <a:lnTo>
                    <a:pt x="126809" y="1002817"/>
                  </a:lnTo>
                  <a:lnTo>
                    <a:pt x="128765" y="1002817"/>
                  </a:lnTo>
                  <a:lnTo>
                    <a:pt x="128765" y="1005357"/>
                  </a:lnTo>
                  <a:lnTo>
                    <a:pt x="135166" y="1004087"/>
                  </a:lnTo>
                  <a:lnTo>
                    <a:pt x="134620" y="1001547"/>
                  </a:lnTo>
                  <a:lnTo>
                    <a:pt x="132600" y="997737"/>
                  </a:lnTo>
                  <a:lnTo>
                    <a:pt x="134620" y="995197"/>
                  </a:lnTo>
                  <a:lnTo>
                    <a:pt x="119011" y="991387"/>
                  </a:lnTo>
                  <a:lnTo>
                    <a:pt x="115100" y="987577"/>
                  </a:lnTo>
                  <a:lnTo>
                    <a:pt x="122910" y="988847"/>
                  </a:lnTo>
                  <a:lnTo>
                    <a:pt x="128765" y="991387"/>
                  </a:lnTo>
                  <a:lnTo>
                    <a:pt x="128765" y="988847"/>
                  </a:lnTo>
                  <a:lnTo>
                    <a:pt x="134620" y="988847"/>
                  </a:lnTo>
                  <a:lnTo>
                    <a:pt x="136563" y="987577"/>
                  </a:lnTo>
                  <a:lnTo>
                    <a:pt x="132664" y="985037"/>
                  </a:lnTo>
                  <a:lnTo>
                    <a:pt x="130708" y="985037"/>
                  </a:lnTo>
                  <a:lnTo>
                    <a:pt x="126809" y="983767"/>
                  </a:lnTo>
                  <a:lnTo>
                    <a:pt x="130708" y="981227"/>
                  </a:lnTo>
                  <a:lnTo>
                    <a:pt x="138518" y="985037"/>
                  </a:lnTo>
                  <a:lnTo>
                    <a:pt x="133946" y="981227"/>
                  </a:lnTo>
                  <a:lnTo>
                    <a:pt x="130898" y="978687"/>
                  </a:lnTo>
                  <a:lnTo>
                    <a:pt x="131686" y="973607"/>
                  </a:lnTo>
                  <a:lnTo>
                    <a:pt x="132486" y="971067"/>
                  </a:lnTo>
                  <a:lnTo>
                    <a:pt x="126758" y="967257"/>
                  </a:lnTo>
                  <a:lnTo>
                    <a:pt x="124853" y="965987"/>
                  </a:lnTo>
                  <a:lnTo>
                    <a:pt x="128765" y="965987"/>
                  </a:lnTo>
                  <a:lnTo>
                    <a:pt x="132664" y="969797"/>
                  </a:lnTo>
                  <a:lnTo>
                    <a:pt x="136563" y="969797"/>
                  </a:lnTo>
                  <a:lnTo>
                    <a:pt x="140157" y="965987"/>
                  </a:lnTo>
                  <a:lnTo>
                    <a:pt x="134924" y="955827"/>
                  </a:lnTo>
                  <a:lnTo>
                    <a:pt x="136118" y="954557"/>
                  </a:lnTo>
                  <a:lnTo>
                    <a:pt x="138518" y="952017"/>
                  </a:lnTo>
                  <a:lnTo>
                    <a:pt x="145338" y="948207"/>
                  </a:lnTo>
                  <a:lnTo>
                    <a:pt x="146812" y="944397"/>
                  </a:lnTo>
                  <a:lnTo>
                    <a:pt x="147777" y="941857"/>
                  </a:lnTo>
                  <a:lnTo>
                    <a:pt x="149491" y="935507"/>
                  </a:lnTo>
                  <a:lnTo>
                    <a:pt x="154127" y="930427"/>
                  </a:lnTo>
                  <a:lnTo>
                    <a:pt x="150228" y="929157"/>
                  </a:lnTo>
                  <a:lnTo>
                    <a:pt x="156070" y="922807"/>
                  </a:lnTo>
                  <a:close/>
                </a:path>
                <a:path w="392429" h="2021204">
                  <a:moveTo>
                    <a:pt x="156070" y="173088"/>
                  </a:moveTo>
                  <a:lnTo>
                    <a:pt x="154127" y="171145"/>
                  </a:lnTo>
                  <a:lnTo>
                    <a:pt x="152171" y="171145"/>
                  </a:lnTo>
                  <a:lnTo>
                    <a:pt x="156070" y="173088"/>
                  </a:lnTo>
                  <a:close/>
                </a:path>
                <a:path w="392429" h="2021204">
                  <a:moveTo>
                    <a:pt x="163880" y="1486966"/>
                  </a:moveTo>
                  <a:lnTo>
                    <a:pt x="156070" y="1483067"/>
                  </a:lnTo>
                  <a:lnTo>
                    <a:pt x="161925" y="1486966"/>
                  </a:lnTo>
                  <a:lnTo>
                    <a:pt x="163880" y="1486966"/>
                  </a:lnTo>
                  <a:close/>
                </a:path>
                <a:path w="392429" h="2021204">
                  <a:moveTo>
                    <a:pt x="171678" y="1380959"/>
                  </a:moveTo>
                  <a:lnTo>
                    <a:pt x="167779" y="1379689"/>
                  </a:lnTo>
                  <a:lnTo>
                    <a:pt x="171678" y="1383880"/>
                  </a:lnTo>
                  <a:lnTo>
                    <a:pt x="171678" y="1380959"/>
                  </a:lnTo>
                  <a:close/>
                </a:path>
                <a:path w="392429" h="2021204">
                  <a:moveTo>
                    <a:pt x="172504" y="1384769"/>
                  </a:moveTo>
                  <a:lnTo>
                    <a:pt x="171678" y="1383880"/>
                  </a:lnTo>
                  <a:lnTo>
                    <a:pt x="171678" y="1384769"/>
                  </a:lnTo>
                  <a:lnTo>
                    <a:pt x="172504" y="1384769"/>
                  </a:lnTo>
                  <a:close/>
                </a:path>
                <a:path w="392429" h="2021204">
                  <a:moveTo>
                    <a:pt x="173634" y="134099"/>
                  </a:moveTo>
                  <a:lnTo>
                    <a:pt x="171678" y="132156"/>
                  </a:lnTo>
                  <a:lnTo>
                    <a:pt x="169735" y="132156"/>
                  </a:lnTo>
                  <a:lnTo>
                    <a:pt x="163880" y="136055"/>
                  </a:lnTo>
                  <a:lnTo>
                    <a:pt x="171678" y="137998"/>
                  </a:lnTo>
                  <a:lnTo>
                    <a:pt x="173634" y="136055"/>
                  </a:lnTo>
                  <a:lnTo>
                    <a:pt x="173634" y="134099"/>
                  </a:lnTo>
                  <a:close/>
                </a:path>
                <a:path w="392429" h="2021204">
                  <a:moveTo>
                    <a:pt x="185343" y="1340319"/>
                  </a:moveTo>
                  <a:lnTo>
                    <a:pt x="177533" y="1336509"/>
                  </a:lnTo>
                  <a:lnTo>
                    <a:pt x="183388" y="1344129"/>
                  </a:lnTo>
                  <a:lnTo>
                    <a:pt x="185343" y="1340319"/>
                  </a:lnTo>
                  <a:close/>
                </a:path>
                <a:path w="392429" h="2021204">
                  <a:moveTo>
                    <a:pt x="187286" y="129235"/>
                  </a:moveTo>
                  <a:lnTo>
                    <a:pt x="185343" y="128257"/>
                  </a:lnTo>
                  <a:lnTo>
                    <a:pt x="181432" y="128257"/>
                  </a:lnTo>
                  <a:lnTo>
                    <a:pt x="187286" y="129235"/>
                  </a:lnTo>
                  <a:close/>
                </a:path>
                <a:path w="392429" h="2021204">
                  <a:moveTo>
                    <a:pt x="193141" y="1559090"/>
                  </a:moveTo>
                  <a:lnTo>
                    <a:pt x="191198" y="1557134"/>
                  </a:lnTo>
                  <a:lnTo>
                    <a:pt x="189242" y="1557134"/>
                  </a:lnTo>
                  <a:lnTo>
                    <a:pt x="193141" y="1559090"/>
                  </a:lnTo>
                  <a:close/>
                </a:path>
                <a:path w="392429" h="2021204">
                  <a:moveTo>
                    <a:pt x="193141" y="130200"/>
                  </a:moveTo>
                  <a:lnTo>
                    <a:pt x="187286" y="129235"/>
                  </a:lnTo>
                  <a:lnTo>
                    <a:pt x="189242" y="130200"/>
                  </a:lnTo>
                  <a:lnTo>
                    <a:pt x="193141" y="130200"/>
                  </a:lnTo>
                  <a:close/>
                </a:path>
                <a:path w="392429" h="2021204">
                  <a:moveTo>
                    <a:pt x="206794" y="1293329"/>
                  </a:moveTo>
                  <a:lnTo>
                    <a:pt x="195097" y="1285709"/>
                  </a:lnTo>
                  <a:lnTo>
                    <a:pt x="198996" y="1289519"/>
                  </a:lnTo>
                  <a:lnTo>
                    <a:pt x="204851" y="1293329"/>
                  </a:lnTo>
                  <a:lnTo>
                    <a:pt x="206794" y="1293329"/>
                  </a:lnTo>
                  <a:close/>
                </a:path>
                <a:path w="392429" h="2021204">
                  <a:moveTo>
                    <a:pt x="210705" y="1965769"/>
                  </a:moveTo>
                  <a:lnTo>
                    <a:pt x="204851" y="1963483"/>
                  </a:lnTo>
                  <a:lnTo>
                    <a:pt x="210705" y="1966023"/>
                  </a:lnTo>
                  <a:lnTo>
                    <a:pt x="210705" y="1965769"/>
                  </a:lnTo>
                  <a:close/>
                </a:path>
                <a:path w="392429" h="2021204">
                  <a:moveTo>
                    <a:pt x="210705" y="1515579"/>
                  </a:moveTo>
                  <a:lnTo>
                    <a:pt x="206794" y="1513039"/>
                  </a:lnTo>
                  <a:lnTo>
                    <a:pt x="205828" y="1513674"/>
                  </a:lnTo>
                  <a:lnTo>
                    <a:pt x="210705" y="1515579"/>
                  </a:lnTo>
                  <a:close/>
                </a:path>
                <a:path w="392429" h="2021204">
                  <a:moveTo>
                    <a:pt x="210705" y="129540"/>
                  </a:moveTo>
                  <a:lnTo>
                    <a:pt x="204851" y="129540"/>
                  </a:lnTo>
                  <a:lnTo>
                    <a:pt x="206489" y="130810"/>
                  </a:lnTo>
                  <a:lnTo>
                    <a:pt x="203200" y="132080"/>
                  </a:lnTo>
                  <a:lnTo>
                    <a:pt x="204851" y="133350"/>
                  </a:lnTo>
                  <a:lnTo>
                    <a:pt x="210705" y="133350"/>
                  </a:lnTo>
                  <a:lnTo>
                    <a:pt x="210705" y="129540"/>
                  </a:lnTo>
                  <a:close/>
                </a:path>
                <a:path w="392429" h="2021204">
                  <a:moveTo>
                    <a:pt x="212001" y="1244638"/>
                  </a:moveTo>
                  <a:lnTo>
                    <a:pt x="210705" y="1242529"/>
                  </a:lnTo>
                  <a:lnTo>
                    <a:pt x="206794" y="1241259"/>
                  </a:lnTo>
                  <a:lnTo>
                    <a:pt x="212001" y="1244638"/>
                  </a:lnTo>
                  <a:close/>
                </a:path>
                <a:path w="392429" h="2021204">
                  <a:moveTo>
                    <a:pt x="212648" y="1843697"/>
                  </a:moveTo>
                  <a:lnTo>
                    <a:pt x="210705" y="1841741"/>
                  </a:lnTo>
                  <a:lnTo>
                    <a:pt x="210705" y="1843697"/>
                  </a:lnTo>
                  <a:lnTo>
                    <a:pt x="212648" y="1843697"/>
                  </a:lnTo>
                  <a:close/>
                </a:path>
                <a:path w="392429" h="2021204">
                  <a:moveTo>
                    <a:pt x="214757" y="1846643"/>
                  </a:moveTo>
                  <a:lnTo>
                    <a:pt x="212648" y="1842833"/>
                  </a:lnTo>
                  <a:lnTo>
                    <a:pt x="214604" y="1846643"/>
                  </a:lnTo>
                  <a:lnTo>
                    <a:pt x="214757" y="1846643"/>
                  </a:lnTo>
                  <a:close/>
                </a:path>
                <a:path w="392429" h="2021204">
                  <a:moveTo>
                    <a:pt x="218503" y="2021090"/>
                  </a:moveTo>
                  <a:lnTo>
                    <a:pt x="210705" y="2015236"/>
                  </a:lnTo>
                  <a:lnTo>
                    <a:pt x="212648" y="2019134"/>
                  </a:lnTo>
                  <a:lnTo>
                    <a:pt x="218503" y="2021090"/>
                  </a:lnTo>
                  <a:close/>
                </a:path>
                <a:path w="392429" h="2021204">
                  <a:moveTo>
                    <a:pt x="218503" y="85369"/>
                  </a:moveTo>
                  <a:lnTo>
                    <a:pt x="214604" y="83413"/>
                  </a:lnTo>
                  <a:lnTo>
                    <a:pt x="216560" y="85369"/>
                  </a:lnTo>
                  <a:lnTo>
                    <a:pt x="218503" y="85369"/>
                  </a:lnTo>
                  <a:close/>
                </a:path>
                <a:path w="392429" h="2021204">
                  <a:moveTo>
                    <a:pt x="221703" y="629437"/>
                  </a:moveTo>
                  <a:lnTo>
                    <a:pt x="221030" y="626897"/>
                  </a:lnTo>
                  <a:lnTo>
                    <a:pt x="220700" y="625627"/>
                  </a:lnTo>
                  <a:lnTo>
                    <a:pt x="217131" y="621817"/>
                  </a:lnTo>
                  <a:lnTo>
                    <a:pt x="214896" y="619277"/>
                  </a:lnTo>
                  <a:lnTo>
                    <a:pt x="212648" y="616737"/>
                  </a:lnTo>
                  <a:lnTo>
                    <a:pt x="220459" y="616737"/>
                  </a:lnTo>
                  <a:lnTo>
                    <a:pt x="210705" y="612927"/>
                  </a:lnTo>
                  <a:lnTo>
                    <a:pt x="198996" y="611657"/>
                  </a:lnTo>
                  <a:lnTo>
                    <a:pt x="190271" y="609117"/>
                  </a:lnTo>
                  <a:lnTo>
                    <a:pt x="181927" y="607847"/>
                  </a:lnTo>
                  <a:lnTo>
                    <a:pt x="174307" y="606577"/>
                  </a:lnTo>
                  <a:lnTo>
                    <a:pt x="149123" y="606577"/>
                  </a:lnTo>
                  <a:lnTo>
                    <a:pt x="142417" y="609117"/>
                  </a:lnTo>
                  <a:lnTo>
                    <a:pt x="146837" y="610387"/>
                  </a:lnTo>
                  <a:lnTo>
                    <a:pt x="149974" y="612927"/>
                  </a:lnTo>
                  <a:lnTo>
                    <a:pt x="149821" y="614197"/>
                  </a:lnTo>
                  <a:lnTo>
                    <a:pt x="144373" y="615467"/>
                  </a:lnTo>
                  <a:lnTo>
                    <a:pt x="156070" y="615467"/>
                  </a:lnTo>
                  <a:lnTo>
                    <a:pt x="154368" y="618007"/>
                  </a:lnTo>
                  <a:lnTo>
                    <a:pt x="138518" y="618007"/>
                  </a:lnTo>
                  <a:lnTo>
                    <a:pt x="134620" y="620547"/>
                  </a:lnTo>
                  <a:lnTo>
                    <a:pt x="138518" y="619277"/>
                  </a:lnTo>
                  <a:lnTo>
                    <a:pt x="138518" y="620547"/>
                  </a:lnTo>
                  <a:lnTo>
                    <a:pt x="146316" y="620547"/>
                  </a:lnTo>
                  <a:lnTo>
                    <a:pt x="142417" y="623087"/>
                  </a:lnTo>
                  <a:lnTo>
                    <a:pt x="140081" y="623087"/>
                  </a:lnTo>
                  <a:lnTo>
                    <a:pt x="148272" y="626897"/>
                  </a:lnTo>
                  <a:lnTo>
                    <a:pt x="138518" y="626897"/>
                  </a:lnTo>
                  <a:lnTo>
                    <a:pt x="138518" y="625348"/>
                  </a:lnTo>
                  <a:lnTo>
                    <a:pt x="136131" y="625348"/>
                  </a:lnTo>
                  <a:lnTo>
                    <a:pt x="134620" y="624357"/>
                  </a:lnTo>
                  <a:lnTo>
                    <a:pt x="135775" y="625348"/>
                  </a:lnTo>
                  <a:lnTo>
                    <a:pt x="134620" y="625348"/>
                  </a:lnTo>
                  <a:lnTo>
                    <a:pt x="134620" y="627291"/>
                  </a:lnTo>
                  <a:lnTo>
                    <a:pt x="138518" y="627291"/>
                  </a:lnTo>
                  <a:lnTo>
                    <a:pt x="138518" y="627087"/>
                  </a:lnTo>
                  <a:lnTo>
                    <a:pt x="143878" y="628167"/>
                  </a:lnTo>
                  <a:lnTo>
                    <a:pt x="149428" y="628167"/>
                  </a:lnTo>
                  <a:lnTo>
                    <a:pt x="150215" y="630707"/>
                  </a:lnTo>
                  <a:lnTo>
                    <a:pt x="144373" y="630707"/>
                  </a:lnTo>
                  <a:lnTo>
                    <a:pt x="140462" y="628167"/>
                  </a:lnTo>
                  <a:lnTo>
                    <a:pt x="130708" y="630707"/>
                  </a:lnTo>
                  <a:lnTo>
                    <a:pt x="138518" y="631977"/>
                  </a:lnTo>
                  <a:lnTo>
                    <a:pt x="144373" y="635787"/>
                  </a:lnTo>
                  <a:lnTo>
                    <a:pt x="142417" y="635787"/>
                  </a:lnTo>
                  <a:lnTo>
                    <a:pt x="142417" y="638327"/>
                  </a:lnTo>
                  <a:lnTo>
                    <a:pt x="132664" y="635787"/>
                  </a:lnTo>
                  <a:lnTo>
                    <a:pt x="136563" y="640867"/>
                  </a:lnTo>
                  <a:lnTo>
                    <a:pt x="142417" y="640867"/>
                  </a:lnTo>
                  <a:lnTo>
                    <a:pt x="145503" y="643877"/>
                  </a:lnTo>
                  <a:lnTo>
                    <a:pt x="152171" y="642137"/>
                  </a:lnTo>
                  <a:lnTo>
                    <a:pt x="155308" y="644677"/>
                  </a:lnTo>
                  <a:lnTo>
                    <a:pt x="152412" y="645947"/>
                  </a:lnTo>
                  <a:lnTo>
                    <a:pt x="146964" y="647217"/>
                  </a:lnTo>
                  <a:lnTo>
                    <a:pt x="142417" y="648487"/>
                  </a:lnTo>
                  <a:lnTo>
                    <a:pt x="138518" y="648487"/>
                  </a:lnTo>
                  <a:lnTo>
                    <a:pt x="138518" y="645947"/>
                  </a:lnTo>
                  <a:lnTo>
                    <a:pt x="134620" y="648487"/>
                  </a:lnTo>
                  <a:lnTo>
                    <a:pt x="126809" y="649757"/>
                  </a:lnTo>
                  <a:lnTo>
                    <a:pt x="134620" y="653567"/>
                  </a:lnTo>
                  <a:lnTo>
                    <a:pt x="132664" y="653567"/>
                  </a:lnTo>
                  <a:lnTo>
                    <a:pt x="139369" y="657377"/>
                  </a:lnTo>
                  <a:lnTo>
                    <a:pt x="151320" y="658647"/>
                  </a:lnTo>
                  <a:lnTo>
                    <a:pt x="158026" y="661187"/>
                  </a:lnTo>
                  <a:lnTo>
                    <a:pt x="152476" y="662457"/>
                  </a:lnTo>
                  <a:lnTo>
                    <a:pt x="142900" y="661187"/>
                  </a:lnTo>
                  <a:lnTo>
                    <a:pt x="135534" y="661187"/>
                  </a:lnTo>
                  <a:lnTo>
                    <a:pt x="136563" y="663727"/>
                  </a:lnTo>
                  <a:lnTo>
                    <a:pt x="142963" y="663727"/>
                  </a:lnTo>
                  <a:lnTo>
                    <a:pt x="149733" y="666267"/>
                  </a:lnTo>
                  <a:lnTo>
                    <a:pt x="155765" y="670077"/>
                  </a:lnTo>
                  <a:lnTo>
                    <a:pt x="159981" y="673887"/>
                  </a:lnTo>
                  <a:lnTo>
                    <a:pt x="142417" y="667537"/>
                  </a:lnTo>
                  <a:lnTo>
                    <a:pt x="142417" y="670077"/>
                  </a:lnTo>
                  <a:lnTo>
                    <a:pt x="146316" y="671347"/>
                  </a:lnTo>
                  <a:lnTo>
                    <a:pt x="148272" y="671347"/>
                  </a:lnTo>
                  <a:lnTo>
                    <a:pt x="154698" y="672617"/>
                  </a:lnTo>
                  <a:lnTo>
                    <a:pt x="154368" y="675157"/>
                  </a:lnTo>
                  <a:lnTo>
                    <a:pt x="152933" y="676427"/>
                  </a:lnTo>
                  <a:lnTo>
                    <a:pt x="156070" y="678967"/>
                  </a:lnTo>
                  <a:lnTo>
                    <a:pt x="143941" y="676427"/>
                  </a:lnTo>
                  <a:lnTo>
                    <a:pt x="129184" y="673887"/>
                  </a:lnTo>
                  <a:lnTo>
                    <a:pt x="117055" y="671347"/>
                  </a:lnTo>
                  <a:lnTo>
                    <a:pt x="128765" y="675157"/>
                  </a:lnTo>
                  <a:lnTo>
                    <a:pt x="138518" y="678967"/>
                  </a:lnTo>
                  <a:lnTo>
                    <a:pt x="136563" y="681507"/>
                  </a:lnTo>
                  <a:lnTo>
                    <a:pt x="120954" y="675157"/>
                  </a:lnTo>
                  <a:lnTo>
                    <a:pt x="122567" y="678967"/>
                  </a:lnTo>
                  <a:lnTo>
                    <a:pt x="130962" y="684047"/>
                  </a:lnTo>
                  <a:lnTo>
                    <a:pt x="142633" y="690397"/>
                  </a:lnTo>
                  <a:lnTo>
                    <a:pt x="154127" y="695477"/>
                  </a:lnTo>
                  <a:lnTo>
                    <a:pt x="146291" y="694207"/>
                  </a:lnTo>
                  <a:lnTo>
                    <a:pt x="139738" y="692937"/>
                  </a:lnTo>
                  <a:lnTo>
                    <a:pt x="133553" y="691667"/>
                  </a:lnTo>
                  <a:lnTo>
                    <a:pt x="126809" y="690397"/>
                  </a:lnTo>
                  <a:lnTo>
                    <a:pt x="128765" y="696747"/>
                  </a:lnTo>
                  <a:lnTo>
                    <a:pt x="115100" y="692937"/>
                  </a:lnTo>
                  <a:lnTo>
                    <a:pt x="121754" y="695477"/>
                  </a:lnTo>
                  <a:lnTo>
                    <a:pt x="124371" y="696747"/>
                  </a:lnTo>
                  <a:lnTo>
                    <a:pt x="127723" y="698017"/>
                  </a:lnTo>
                  <a:lnTo>
                    <a:pt x="133070" y="699554"/>
                  </a:lnTo>
                  <a:lnTo>
                    <a:pt x="132664" y="699287"/>
                  </a:lnTo>
                  <a:lnTo>
                    <a:pt x="138518" y="699287"/>
                  </a:lnTo>
                  <a:lnTo>
                    <a:pt x="148272" y="703097"/>
                  </a:lnTo>
                  <a:lnTo>
                    <a:pt x="148272" y="704367"/>
                  </a:lnTo>
                  <a:lnTo>
                    <a:pt x="144373" y="706907"/>
                  </a:lnTo>
                  <a:lnTo>
                    <a:pt x="154127" y="708177"/>
                  </a:lnTo>
                  <a:lnTo>
                    <a:pt x="144373" y="710717"/>
                  </a:lnTo>
                  <a:lnTo>
                    <a:pt x="138518" y="710717"/>
                  </a:lnTo>
                  <a:lnTo>
                    <a:pt x="134620" y="709028"/>
                  </a:lnTo>
                  <a:lnTo>
                    <a:pt x="134620" y="710717"/>
                  </a:lnTo>
                  <a:lnTo>
                    <a:pt x="142417" y="711987"/>
                  </a:lnTo>
                  <a:lnTo>
                    <a:pt x="136563" y="711987"/>
                  </a:lnTo>
                  <a:lnTo>
                    <a:pt x="122910" y="708177"/>
                  </a:lnTo>
                  <a:lnTo>
                    <a:pt x="132664" y="711987"/>
                  </a:lnTo>
                  <a:lnTo>
                    <a:pt x="124866" y="711987"/>
                  </a:lnTo>
                  <a:lnTo>
                    <a:pt x="122910" y="710717"/>
                  </a:lnTo>
                  <a:lnTo>
                    <a:pt x="123431" y="713257"/>
                  </a:lnTo>
                  <a:lnTo>
                    <a:pt x="132905" y="714527"/>
                  </a:lnTo>
                  <a:lnTo>
                    <a:pt x="141287" y="717067"/>
                  </a:lnTo>
                  <a:lnTo>
                    <a:pt x="138518" y="719607"/>
                  </a:lnTo>
                  <a:lnTo>
                    <a:pt x="132664" y="718337"/>
                  </a:lnTo>
                  <a:lnTo>
                    <a:pt x="128765" y="718337"/>
                  </a:lnTo>
                  <a:lnTo>
                    <a:pt x="132664" y="715797"/>
                  </a:lnTo>
                  <a:lnTo>
                    <a:pt x="124866" y="714527"/>
                  </a:lnTo>
                  <a:lnTo>
                    <a:pt x="122428" y="714527"/>
                  </a:lnTo>
                  <a:lnTo>
                    <a:pt x="124866" y="715797"/>
                  </a:lnTo>
                  <a:lnTo>
                    <a:pt x="120954" y="715797"/>
                  </a:lnTo>
                  <a:lnTo>
                    <a:pt x="118033" y="714844"/>
                  </a:lnTo>
                  <a:lnTo>
                    <a:pt x="115100" y="715797"/>
                  </a:lnTo>
                  <a:lnTo>
                    <a:pt x="113157" y="715797"/>
                  </a:lnTo>
                  <a:lnTo>
                    <a:pt x="113715" y="714527"/>
                  </a:lnTo>
                  <a:lnTo>
                    <a:pt x="113157" y="714527"/>
                  </a:lnTo>
                  <a:lnTo>
                    <a:pt x="111747" y="717067"/>
                  </a:lnTo>
                  <a:lnTo>
                    <a:pt x="113639" y="719607"/>
                  </a:lnTo>
                  <a:lnTo>
                    <a:pt x="114795" y="722147"/>
                  </a:lnTo>
                  <a:lnTo>
                    <a:pt x="111201" y="724687"/>
                  </a:lnTo>
                  <a:lnTo>
                    <a:pt x="117055" y="722147"/>
                  </a:lnTo>
                  <a:lnTo>
                    <a:pt x="124866" y="725957"/>
                  </a:lnTo>
                  <a:lnTo>
                    <a:pt x="124866" y="732307"/>
                  </a:lnTo>
                  <a:lnTo>
                    <a:pt x="115100" y="732307"/>
                  </a:lnTo>
                  <a:lnTo>
                    <a:pt x="109258" y="729767"/>
                  </a:lnTo>
                  <a:lnTo>
                    <a:pt x="111417" y="732307"/>
                  </a:lnTo>
                  <a:lnTo>
                    <a:pt x="109004" y="734847"/>
                  </a:lnTo>
                  <a:lnTo>
                    <a:pt x="106235" y="736117"/>
                  </a:lnTo>
                  <a:lnTo>
                    <a:pt x="107302" y="737387"/>
                  </a:lnTo>
                  <a:lnTo>
                    <a:pt x="113157" y="737387"/>
                  </a:lnTo>
                  <a:lnTo>
                    <a:pt x="115100" y="739927"/>
                  </a:lnTo>
                  <a:lnTo>
                    <a:pt x="119011" y="737387"/>
                  </a:lnTo>
                  <a:lnTo>
                    <a:pt x="126809" y="745007"/>
                  </a:lnTo>
                  <a:lnTo>
                    <a:pt x="113157" y="743737"/>
                  </a:lnTo>
                  <a:lnTo>
                    <a:pt x="117055" y="747547"/>
                  </a:lnTo>
                  <a:lnTo>
                    <a:pt x="118821" y="748817"/>
                  </a:lnTo>
                  <a:lnTo>
                    <a:pt x="118033" y="750087"/>
                  </a:lnTo>
                  <a:lnTo>
                    <a:pt x="118706" y="752627"/>
                  </a:lnTo>
                  <a:lnTo>
                    <a:pt x="124866" y="755167"/>
                  </a:lnTo>
                  <a:lnTo>
                    <a:pt x="119011" y="757707"/>
                  </a:lnTo>
                  <a:lnTo>
                    <a:pt x="113157" y="751357"/>
                  </a:lnTo>
                  <a:lnTo>
                    <a:pt x="107302" y="751357"/>
                  </a:lnTo>
                  <a:lnTo>
                    <a:pt x="115100" y="755167"/>
                  </a:lnTo>
                  <a:lnTo>
                    <a:pt x="101447" y="755167"/>
                  </a:lnTo>
                  <a:lnTo>
                    <a:pt x="109258" y="762787"/>
                  </a:lnTo>
                  <a:lnTo>
                    <a:pt x="105346" y="762787"/>
                  </a:lnTo>
                  <a:lnTo>
                    <a:pt x="108521" y="765327"/>
                  </a:lnTo>
                  <a:lnTo>
                    <a:pt x="107302" y="767867"/>
                  </a:lnTo>
                  <a:lnTo>
                    <a:pt x="107543" y="770407"/>
                  </a:lnTo>
                  <a:lnTo>
                    <a:pt x="115100" y="774217"/>
                  </a:lnTo>
                  <a:lnTo>
                    <a:pt x="113157" y="774217"/>
                  </a:lnTo>
                  <a:lnTo>
                    <a:pt x="122910" y="779297"/>
                  </a:lnTo>
                  <a:lnTo>
                    <a:pt x="115100" y="780567"/>
                  </a:lnTo>
                  <a:lnTo>
                    <a:pt x="111201" y="783107"/>
                  </a:lnTo>
                  <a:lnTo>
                    <a:pt x="113157" y="786917"/>
                  </a:lnTo>
                  <a:lnTo>
                    <a:pt x="122910" y="786917"/>
                  </a:lnTo>
                  <a:lnTo>
                    <a:pt x="128765" y="788187"/>
                  </a:lnTo>
                  <a:lnTo>
                    <a:pt x="125895" y="793267"/>
                  </a:lnTo>
                  <a:lnTo>
                    <a:pt x="126326" y="795807"/>
                  </a:lnTo>
                  <a:lnTo>
                    <a:pt x="138518" y="803427"/>
                  </a:lnTo>
                  <a:lnTo>
                    <a:pt x="127241" y="802157"/>
                  </a:lnTo>
                  <a:lnTo>
                    <a:pt x="118516" y="798347"/>
                  </a:lnTo>
                  <a:lnTo>
                    <a:pt x="110528" y="795807"/>
                  </a:lnTo>
                  <a:lnTo>
                    <a:pt x="101447" y="795807"/>
                  </a:lnTo>
                  <a:lnTo>
                    <a:pt x="109258" y="798347"/>
                  </a:lnTo>
                  <a:lnTo>
                    <a:pt x="117055" y="808507"/>
                  </a:lnTo>
                  <a:lnTo>
                    <a:pt x="111201" y="809777"/>
                  </a:lnTo>
                  <a:lnTo>
                    <a:pt x="105346" y="816127"/>
                  </a:lnTo>
                  <a:lnTo>
                    <a:pt x="93649" y="816127"/>
                  </a:lnTo>
                  <a:lnTo>
                    <a:pt x="103403" y="817397"/>
                  </a:lnTo>
                  <a:lnTo>
                    <a:pt x="107302" y="823747"/>
                  </a:lnTo>
                  <a:lnTo>
                    <a:pt x="93649" y="817397"/>
                  </a:lnTo>
                  <a:lnTo>
                    <a:pt x="103403" y="823747"/>
                  </a:lnTo>
                  <a:lnTo>
                    <a:pt x="107302" y="827557"/>
                  </a:lnTo>
                  <a:lnTo>
                    <a:pt x="107175" y="830097"/>
                  </a:lnTo>
                  <a:lnTo>
                    <a:pt x="95224" y="830097"/>
                  </a:lnTo>
                  <a:lnTo>
                    <a:pt x="99504" y="833907"/>
                  </a:lnTo>
                  <a:lnTo>
                    <a:pt x="95592" y="833907"/>
                  </a:lnTo>
                  <a:lnTo>
                    <a:pt x="103403" y="837717"/>
                  </a:lnTo>
                  <a:lnTo>
                    <a:pt x="99504" y="838987"/>
                  </a:lnTo>
                  <a:lnTo>
                    <a:pt x="101447" y="845337"/>
                  </a:lnTo>
                  <a:lnTo>
                    <a:pt x="87795" y="838987"/>
                  </a:lnTo>
                  <a:lnTo>
                    <a:pt x="91694" y="837717"/>
                  </a:lnTo>
                  <a:lnTo>
                    <a:pt x="86207" y="836447"/>
                  </a:lnTo>
                  <a:lnTo>
                    <a:pt x="87299" y="838987"/>
                  </a:lnTo>
                  <a:lnTo>
                    <a:pt x="90601" y="841527"/>
                  </a:lnTo>
                  <a:lnTo>
                    <a:pt x="91694" y="845337"/>
                  </a:lnTo>
                  <a:lnTo>
                    <a:pt x="95592" y="849147"/>
                  </a:lnTo>
                  <a:lnTo>
                    <a:pt x="107302" y="850417"/>
                  </a:lnTo>
                  <a:lnTo>
                    <a:pt x="109258" y="852957"/>
                  </a:lnTo>
                  <a:lnTo>
                    <a:pt x="111201" y="856767"/>
                  </a:lnTo>
                  <a:lnTo>
                    <a:pt x="107302" y="856767"/>
                  </a:lnTo>
                  <a:lnTo>
                    <a:pt x="103403" y="858037"/>
                  </a:lnTo>
                  <a:lnTo>
                    <a:pt x="92735" y="853414"/>
                  </a:lnTo>
                  <a:lnTo>
                    <a:pt x="93649" y="853414"/>
                  </a:lnTo>
                  <a:lnTo>
                    <a:pt x="93154" y="852932"/>
                  </a:lnTo>
                  <a:lnTo>
                    <a:pt x="92290" y="853224"/>
                  </a:lnTo>
                  <a:lnTo>
                    <a:pt x="85839" y="850417"/>
                  </a:lnTo>
                  <a:lnTo>
                    <a:pt x="92036" y="853300"/>
                  </a:lnTo>
                  <a:lnTo>
                    <a:pt x="91694" y="853414"/>
                  </a:lnTo>
                  <a:lnTo>
                    <a:pt x="92278" y="853414"/>
                  </a:lnTo>
                  <a:lnTo>
                    <a:pt x="99504" y="856767"/>
                  </a:lnTo>
                  <a:lnTo>
                    <a:pt x="97548" y="856767"/>
                  </a:lnTo>
                  <a:lnTo>
                    <a:pt x="101447" y="863117"/>
                  </a:lnTo>
                  <a:lnTo>
                    <a:pt x="95592" y="860577"/>
                  </a:lnTo>
                  <a:lnTo>
                    <a:pt x="93649" y="860577"/>
                  </a:lnTo>
                  <a:lnTo>
                    <a:pt x="95592" y="863117"/>
                  </a:lnTo>
                  <a:lnTo>
                    <a:pt x="101447" y="864387"/>
                  </a:lnTo>
                  <a:lnTo>
                    <a:pt x="93649" y="864387"/>
                  </a:lnTo>
                  <a:lnTo>
                    <a:pt x="92278" y="866927"/>
                  </a:lnTo>
                  <a:lnTo>
                    <a:pt x="100228" y="872007"/>
                  </a:lnTo>
                  <a:lnTo>
                    <a:pt x="109283" y="877087"/>
                  </a:lnTo>
                  <a:lnTo>
                    <a:pt x="111201" y="882167"/>
                  </a:lnTo>
                  <a:lnTo>
                    <a:pt x="105346" y="878357"/>
                  </a:lnTo>
                  <a:lnTo>
                    <a:pt x="111201" y="887247"/>
                  </a:lnTo>
                  <a:lnTo>
                    <a:pt x="103403" y="887247"/>
                  </a:lnTo>
                  <a:lnTo>
                    <a:pt x="99402" y="885977"/>
                  </a:lnTo>
                  <a:lnTo>
                    <a:pt x="91935" y="884707"/>
                  </a:lnTo>
                  <a:lnTo>
                    <a:pt x="83375" y="882167"/>
                  </a:lnTo>
                  <a:lnTo>
                    <a:pt x="76085" y="879627"/>
                  </a:lnTo>
                  <a:lnTo>
                    <a:pt x="76085" y="882167"/>
                  </a:lnTo>
                  <a:lnTo>
                    <a:pt x="81940" y="884707"/>
                  </a:lnTo>
                  <a:lnTo>
                    <a:pt x="89255" y="888517"/>
                  </a:lnTo>
                  <a:lnTo>
                    <a:pt x="93649" y="892327"/>
                  </a:lnTo>
                  <a:lnTo>
                    <a:pt x="87401" y="889787"/>
                  </a:lnTo>
                  <a:lnTo>
                    <a:pt x="78041" y="885977"/>
                  </a:lnTo>
                  <a:lnTo>
                    <a:pt x="83896" y="892327"/>
                  </a:lnTo>
                  <a:lnTo>
                    <a:pt x="85839" y="889787"/>
                  </a:lnTo>
                  <a:lnTo>
                    <a:pt x="89738" y="896137"/>
                  </a:lnTo>
                  <a:lnTo>
                    <a:pt x="85839" y="893597"/>
                  </a:lnTo>
                  <a:lnTo>
                    <a:pt x="85839" y="896137"/>
                  </a:lnTo>
                  <a:lnTo>
                    <a:pt x="79984" y="892327"/>
                  </a:lnTo>
                  <a:lnTo>
                    <a:pt x="76085" y="896137"/>
                  </a:lnTo>
                  <a:lnTo>
                    <a:pt x="78041" y="896137"/>
                  </a:lnTo>
                  <a:lnTo>
                    <a:pt x="76085" y="899947"/>
                  </a:lnTo>
                  <a:lnTo>
                    <a:pt x="91694" y="905027"/>
                  </a:lnTo>
                  <a:lnTo>
                    <a:pt x="93649" y="907567"/>
                  </a:lnTo>
                  <a:lnTo>
                    <a:pt x="87795" y="905675"/>
                  </a:lnTo>
                  <a:lnTo>
                    <a:pt x="87795" y="908837"/>
                  </a:lnTo>
                  <a:lnTo>
                    <a:pt x="87795" y="911377"/>
                  </a:lnTo>
                  <a:lnTo>
                    <a:pt x="80479" y="908519"/>
                  </a:lnTo>
                  <a:lnTo>
                    <a:pt x="81940" y="908837"/>
                  </a:lnTo>
                  <a:lnTo>
                    <a:pt x="87795" y="908837"/>
                  </a:lnTo>
                  <a:lnTo>
                    <a:pt x="87795" y="905675"/>
                  </a:lnTo>
                  <a:lnTo>
                    <a:pt x="85839" y="905027"/>
                  </a:lnTo>
                  <a:lnTo>
                    <a:pt x="83896" y="905027"/>
                  </a:lnTo>
                  <a:lnTo>
                    <a:pt x="83896" y="903757"/>
                  </a:lnTo>
                  <a:lnTo>
                    <a:pt x="76911" y="903757"/>
                  </a:lnTo>
                  <a:lnTo>
                    <a:pt x="78282" y="905027"/>
                  </a:lnTo>
                  <a:lnTo>
                    <a:pt x="80022" y="907567"/>
                  </a:lnTo>
                  <a:lnTo>
                    <a:pt x="78041" y="907567"/>
                  </a:lnTo>
                  <a:lnTo>
                    <a:pt x="76085" y="907567"/>
                  </a:lnTo>
                  <a:lnTo>
                    <a:pt x="78041" y="907999"/>
                  </a:lnTo>
                  <a:lnTo>
                    <a:pt x="78041" y="911377"/>
                  </a:lnTo>
                  <a:lnTo>
                    <a:pt x="81940" y="911377"/>
                  </a:lnTo>
                  <a:lnTo>
                    <a:pt x="76085" y="915187"/>
                  </a:lnTo>
                  <a:lnTo>
                    <a:pt x="78041" y="915187"/>
                  </a:lnTo>
                  <a:lnTo>
                    <a:pt x="152171" y="915187"/>
                  </a:lnTo>
                  <a:lnTo>
                    <a:pt x="142417" y="911377"/>
                  </a:lnTo>
                  <a:lnTo>
                    <a:pt x="146316" y="912647"/>
                  </a:lnTo>
                  <a:lnTo>
                    <a:pt x="150228" y="912647"/>
                  </a:lnTo>
                  <a:lnTo>
                    <a:pt x="152171" y="915187"/>
                  </a:lnTo>
                  <a:lnTo>
                    <a:pt x="152171" y="912647"/>
                  </a:lnTo>
                  <a:lnTo>
                    <a:pt x="148272" y="907567"/>
                  </a:lnTo>
                  <a:lnTo>
                    <a:pt x="154127" y="908837"/>
                  </a:lnTo>
                  <a:lnTo>
                    <a:pt x="158026" y="911377"/>
                  </a:lnTo>
                  <a:lnTo>
                    <a:pt x="161925" y="907567"/>
                  </a:lnTo>
                  <a:lnTo>
                    <a:pt x="163880" y="899947"/>
                  </a:lnTo>
                  <a:lnTo>
                    <a:pt x="158026" y="893597"/>
                  </a:lnTo>
                  <a:lnTo>
                    <a:pt x="158026" y="892327"/>
                  </a:lnTo>
                  <a:lnTo>
                    <a:pt x="165823" y="893597"/>
                  </a:lnTo>
                  <a:lnTo>
                    <a:pt x="169735" y="893597"/>
                  </a:lnTo>
                  <a:lnTo>
                    <a:pt x="171678" y="889787"/>
                  </a:lnTo>
                  <a:lnTo>
                    <a:pt x="167779" y="887247"/>
                  </a:lnTo>
                  <a:lnTo>
                    <a:pt x="161925" y="882167"/>
                  </a:lnTo>
                  <a:lnTo>
                    <a:pt x="169735" y="882167"/>
                  </a:lnTo>
                  <a:lnTo>
                    <a:pt x="159981" y="878357"/>
                  </a:lnTo>
                  <a:lnTo>
                    <a:pt x="161925" y="878357"/>
                  </a:lnTo>
                  <a:lnTo>
                    <a:pt x="167779" y="879627"/>
                  </a:lnTo>
                  <a:lnTo>
                    <a:pt x="171678" y="879627"/>
                  </a:lnTo>
                  <a:lnTo>
                    <a:pt x="170726" y="878357"/>
                  </a:lnTo>
                  <a:lnTo>
                    <a:pt x="167868" y="874547"/>
                  </a:lnTo>
                  <a:lnTo>
                    <a:pt x="168998" y="870737"/>
                  </a:lnTo>
                  <a:lnTo>
                    <a:pt x="171958" y="866927"/>
                  </a:lnTo>
                  <a:lnTo>
                    <a:pt x="173634" y="864387"/>
                  </a:lnTo>
                  <a:lnTo>
                    <a:pt x="167779" y="864387"/>
                  </a:lnTo>
                  <a:lnTo>
                    <a:pt x="163880" y="863117"/>
                  </a:lnTo>
                  <a:lnTo>
                    <a:pt x="171678" y="860577"/>
                  </a:lnTo>
                  <a:lnTo>
                    <a:pt x="175590" y="864387"/>
                  </a:lnTo>
                  <a:lnTo>
                    <a:pt x="176517" y="860577"/>
                  </a:lnTo>
                  <a:lnTo>
                    <a:pt x="176834" y="859307"/>
                  </a:lnTo>
                  <a:lnTo>
                    <a:pt x="175729" y="858037"/>
                  </a:lnTo>
                  <a:lnTo>
                    <a:pt x="172415" y="854227"/>
                  </a:lnTo>
                  <a:lnTo>
                    <a:pt x="167627" y="847877"/>
                  </a:lnTo>
                  <a:lnTo>
                    <a:pt x="167690" y="845337"/>
                  </a:lnTo>
                  <a:lnTo>
                    <a:pt x="167779" y="841527"/>
                  </a:lnTo>
                  <a:lnTo>
                    <a:pt x="174917" y="841527"/>
                  </a:lnTo>
                  <a:lnTo>
                    <a:pt x="175094" y="837717"/>
                  </a:lnTo>
                  <a:lnTo>
                    <a:pt x="176009" y="835177"/>
                  </a:lnTo>
                  <a:lnTo>
                    <a:pt x="185343" y="835177"/>
                  </a:lnTo>
                  <a:lnTo>
                    <a:pt x="181432" y="828827"/>
                  </a:lnTo>
                  <a:lnTo>
                    <a:pt x="189242" y="828827"/>
                  </a:lnTo>
                  <a:lnTo>
                    <a:pt x="179489" y="823747"/>
                  </a:lnTo>
                  <a:lnTo>
                    <a:pt x="183388" y="823747"/>
                  </a:lnTo>
                  <a:lnTo>
                    <a:pt x="183388" y="825017"/>
                  </a:lnTo>
                  <a:lnTo>
                    <a:pt x="191185" y="825017"/>
                  </a:lnTo>
                  <a:lnTo>
                    <a:pt x="183388" y="813587"/>
                  </a:lnTo>
                  <a:lnTo>
                    <a:pt x="189242" y="816127"/>
                  </a:lnTo>
                  <a:lnTo>
                    <a:pt x="184467" y="813587"/>
                  </a:lnTo>
                  <a:lnTo>
                    <a:pt x="182079" y="812317"/>
                  </a:lnTo>
                  <a:lnTo>
                    <a:pt x="178752" y="808507"/>
                  </a:lnTo>
                  <a:lnTo>
                    <a:pt x="175793" y="804697"/>
                  </a:lnTo>
                  <a:lnTo>
                    <a:pt x="174282" y="803427"/>
                  </a:lnTo>
                  <a:lnTo>
                    <a:pt x="169735" y="799617"/>
                  </a:lnTo>
                  <a:lnTo>
                    <a:pt x="173634" y="799617"/>
                  </a:lnTo>
                  <a:lnTo>
                    <a:pt x="177533" y="803427"/>
                  </a:lnTo>
                  <a:lnTo>
                    <a:pt x="182448" y="803427"/>
                  </a:lnTo>
                  <a:lnTo>
                    <a:pt x="180213" y="800887"/>
                  </a:lnTo>
                  <a:lnTo>
                    <a:pt x="178193" y="799617"/>
                  </a:lnTo>
                  <a:lnTo>
                    <a:pt x="176161" y="798347"/>
                  </a:lnTo>
                  <a:lnTo>
                    <a:pt x="175590" y="795807"/>
                  </a:lnTo>
                  <a:lnTo>
                    <a:pt x="183388" y="795807"/>
                  </a:lnTo>
                  <a:lnTo>
                    <a:pt x="185343" y="798347"/>
                  </a:lnTo>
                  <a:lnTo>
                    <a:pt x="187693" y="795807"/>
                  </a:lnTo>
                  <a:lnTo>
                    <a:pt x="191223" y="791997"/>
                  </a:lnTo>
                  <a:lnTo>
                    <a:pt x="189966" y="781837"/>
                  </a:lnTo>
                  <a:lnTo>
                    <a:pt x="188353" y="771677"/>
                  </a:lnTo>
                  <a:lnTo>
                    <a:pt x="193141" y="762787"/>
                  </a:lnTo>
                  <a:lnTo>
                    <a:pt x="193789" y="761517"/>
                  </a:lnTo>
                  <a:lnTo>
                    <a:pt x="194119" y="760882"/>
                  </a:lnTo>
                  <a:lnTo>
                    <a:pt x="195097" y="761517"/>
                  </a:lnTo>
                  <a:lnTo>
                    <a:pt x="198996" y="758977"/>
                  </a:lnTo>
                  <a:lnTo>
                    <a:pt x="191973" y="755561"/>
                  </a:lnTo>
                  <a:lnTo>
                    <a:pt x="191973" y="759485"/>
                  </a:lnTo>
                  <a:lnTo>
                    <a:pt x="179489" y="761517"/>
                  </a:lnTo>
                  <a:lnTo>
                    <a:pt x="181432" y="757707"/>
                  </a:lnTo>
                  <a:lnTo>
                    <a:pt x="189242" y="757707"/>
                  </a:lnTo>
                  <a:lnTo>
                    <a:pt x="191973" y="759485"/>
                  </a:lnTo>
                  <a:lnTo>
                    <a:pt x="191973" y="755561"/>
                  </a:lnTo>
                  <a:lnTo>
                    <a:pt x="191185" y="755167"/>
                  </a:lnTo>
                  <a:lnTo>
                    <a:pt x="193141" y="755167"/>
                  </a:lnTo>
                  <a:lnTo>
                    <a:pt x="195097" y="753897"/>
                  </a:lnTo>
                  <a:lnTo>
                    <a:pt x="198996" y="755167"/>
                  </a:lnTo>
                  <a:lnTo>
                    <a:pt x="202895" y="755167"/>
                  </a:lnTo>
                  <a:lnTo>
                    <a:pt x="204851" y="757707"/>
                  </a:lnTo>
                  <a:lnTo>
                    <a:pt x="205981" y="756437"/>
                  </a:lnTo>
                  <a:lnTo>
                    <a:pt x="204406" y="753897"/>
                  </a:lnTo>
                  <a:lnTo>
                    <a:pt x="203631" y="752627"/>
                  </a:lnTo>
                  <a:lnTo>
                    <a:pt x="202374" y="750087"/>
                  </a:lnTo>
                  <a:lnTo>
                    <a:pt x="206794" y="747547"/>
                  </a:lnTo>
                  <a:lnTo>
                    <a:pt x="202895" y="747547"/>
                  </a:lnTo>
                  <a:lnTo>
                    <a:pt x="200952" y="745007"/>
                  </a:lnTo>
                  <a:lnTo>
                    <a:pt x="198996" y="745007"/>
                  </a:lnTo>
                  <a:lnTo>
                    <a:pt x="196100" y="742467"/>
                  </a:lnTo>
                  <a:lnTo>
                    <a:pt x="200698" y="738657"/>
                  </a:lnTo>
                  <a:lnTo>
                    <a:pt x="206400" y="737387"/>
                  </a:lnTo>
                  <a:lnTo>
                    <a:pt x="206794" y="736117"/>
                  </a:lnTo>
                  <a:lnTo>
                    <a:pt x="204851" y="733577"/>
                  </a:lnTo>
                  <a:lnTo>
                    <a:pt x="202895" y="736117"/>
                  </a:lnTo>
                  <a:lnTo>
                    <a:pt x="202895" y="733577"/>
                  </a:lnTo>
                  <a:lnTo>
                    <a:pt x="204851" y="732307"/>
                  </a:lnTo>
                  <a:lnTo>
                    <a:pt x="212648" y="733577"/>
                  </a:lnTo>
                  <a:lnTo>
                    <a:pt x="208749" y="732307"/>
                  </a:lnTo>
                  <a:lnTo>
                    <a:pt x="202895" y="729767"/>
                  </a:lnTo>
                  <a:lnTo>
                    <a:pt x="210705" y="732307"/>
                  </a:lnTo>
                  <a:lnTo>
                    <a:pt x="208749" y="729767"/>
                  </a:lnTo>
                  <a:lnTo>
                    <a:pt x="204851" y="729767"/>
                  </a:lnTo>
                  <a:lnTo>
                    <a:pt x="202895" y="728497"/>
                  </a:lnTo>
                  <a:lnTo>
                    <a:pt x="197040" y="728497"/>
                  </a:lnTo>
                  <a:lnTo>
                    <a:pt x="198513" y="727227"/>
                  </a:lnTo>
                  <a:lnTo>
                    <a:pt x="197040" y="724687"/>
                  </a:lnTo>
                  <a:lnTo>
                    <a:pt x="197040" y="723417"/>
                  </a:lnTo>
                  <a:lnTo>
                    <a:pt x="202895" y="724687"/>
                  </a:lnTo>
                  <a:lnTo>
                    <a:pt x="206794" y="723417"/>
                  </a:lnTo>
                  <a:lnTo>
                    <a:pt x="210705" y="722147"/>
                  </a:lnTo>
                  <a:lnTo>
                    <a:pt x="202895" y="719607"/>
                  </a:lnTo>
                  <a:lnTo>
                    <a:pt x="198996" y="718337"/>
                  </a:lnTo>
                  <a:lnTo>
                    <a:pt x="200952" y="714527"/>
                  </a:lnTo>
                  <a:lnTo>
                    <a:pt x="208165" y="714527"/>
                  </a:lnTo>
                  <a:lnTo>
                    <a:pt x="208991" y="711987"/>
                  </a:lnTo>
                  <a:lnTo>
                    <a:pt x="207251" y="709447"/>
                  </a:lnTo>
                  <a:lnTo>
                    <a:pt x="206794" y="706907"/>
                  </a:lnTo>
                  <a:lnTo>
                    <a:pt x="212648" y="706907"/>
                  </a:lnTo>
                  <a:lnTo>
                    <a:pt x="204851" y="703097"/>
                  </a:lnTo>
                  <a:lnTo>
                    <a:pt x="208749" y="696747"/>
                  </a:lnTo>
                  <a:lnTo>
                    <a:pt x="206794" y="699287"/>
                  </a:lnTo>
                  <a:lnTo>
                    <a:pt x="206794" y="696747"/>
                  </a:lnTo>
                  <a:lnTo>
                    <a:pt x="208102" y="695477"/>
                  </a:lnTo>
                  <a:lnTo>
                    <a:pt x="210705" y="692937"/>
                  </a:lnTo>
                  <a:lnTo>
                    <a:pt x="216547" y="695477"/>
                  </a:lnTo>
                  <a:lnTo>
                    <a:pt x="214604" y="692937"/>
                  </a:lnTo>
                  <a:lnTo>
                    <a:pt x="214604" y="689127"/>
                  </a:lnTo>
                  <a:lnTo>
                    <a:pt x="204851" y="686587"/>
                  </a:lnTo>
                  <a:lnTo>
                    <a:pt x="218503" y="685317"/>
                  </a:lnTo>
                  <a:lnTo>
                    <a:pt x="211162" y="682777"/>
                  </a:lnTo>
                  <a:lnTo>
                    <a:pt x="211569" y="681507"/>
                  </a:lnTo>
                  <a:lnTo>
                    <a:pt x="212407" y="678967"/>
                  </a:lnTo>
                  <a:lnTo>
                    <a:pt x="213296" y="677697"/>
                  </a:lnTo>
                  <a:lnTo>
                    <a:pt x="204851" y="675157"/>
                  </a:lnTo>
                  <a:lnTo>
                    <a:pt x="208749" y="673887"/>
                  </a:lnTo>
                  <a:lnTo>
                    <a:pt x="212648" y="675157"/>
                  </a:lnTo>
                  <a:lnTo>
                    <a:pt x="216547" y="673887"/>
                  </a:lnTo>
                  <a:lnTo>
                    <a:pt x="206794" y="670077"/>
                  </a:lnTo>
                  <a:lnTo>
                    <a:pt x="208749" y="666267"/>
                  </a:lnTo>
                  <a:lnTo>
                    <a:pt x="210705" y="663727"/>
                  </a:lnTo>
                  <a:lnTo>
                    <a:pt x="212648" y="663727"/>
                  </a:lnTo>
                  <a:lnTo>
                    <a:pt x="213296" y="662457"/>
                  </a:lnTo>
                  <a:lnTo>
                    <a:pt x="214604" y="659917"/>
                  </a:lnTo>
                  <a:lnTo>
                    <a:pt x="204851" y="656107"/>
                  </a:lnTo>
                  <a:lnTo>
                    <a:pt x="202895" y="652297"/>
                  </a:lnTo>
                  <a:lnTo>
                    <a:pt x="218503" y="652297"/>
                  </a:lnTo>
                  <a:lnTo>
                    <a:pt x="216547" y="649757"/>
                  </a:lnTo>
                  <a:lnTo>
                    <a:pt x="204851" y="648487"/>
                  </a:lnTo>
                  <a:lnTo>
                    <a:pt x="208749" y="645947"/>
                  </a:lnTo>
                  <a:lnTo>
                    <a:pt x="212648" y="645947"/>
                  </a:lnTo>
                  <a:lnTo>
                    <a:pt x="208749" y="644677"/>
                  </a:lnTo>
                  <a:lnTo>
                    <a:pt x="212648" y="642137"/>
                  </a:lnTo>
                  <a:lnTo>
                    <a:pt x="214604" y="640867"/>
                  </a:lnTo>
                  <a:lnTo>
                    <a:pt x="218503" y="640867"/>
                  </a:lnTo>
                  <a:lnTo>
                    <a:pt x="214274" y="638327"/>
                  </a:lnTo>
                  <a:lnTo>
                    <a:pt x="212166" y="637057"/>
                  </a:lnTo>
                  <a:lnTo>
                    <a:pt x="205333" y="633247"/>
                  </a:lnTo>
                  <a:lnTo>
                    <a:pt x="198996" y="630707"/>
                  </a:lnTo>
                  <a:lnTo>
                    <a:pt x="205879" y="630707"/>
                  </a:lnTo>
                  <a:lnTo>
                    <a:pt x="211620" y="633247"/>
                  </a:lnTo>
                  <a:lnTo>
                    <a:pt x="218503" y="631977"/>
                  </a:lnTo>
                  <a:lnTo>
                    <a:pt x="221703" y="629437"/>
                  </a:lnTo>
                  <a:close/>
                </a:path>
                <a:path w="392429" h="2021204">
                  <a:moveTo>
                    <a:pt x="222402" y="50279"/>
                  </a:moveTo>
                  <a:lnTo>
                    <a:pt x="220459" y="50279"/>
                  </a:lnTo>
                  <a:lnTo>
                    <a:pt x="220459" y="52235"/>
                  </a:lnTo>
                  <a:lnTo>
                    <a:pt x="222402" y="52235"/>
                  </a:lnTo>
                  <a:lnTo>
                    <a:pt x="222402" y="50279"/>
                  </a:lnTo>
                  <a:close/>
                </a:path>
                <a:path w="392429" h="2021204">
                  <a:moveTo>
                    <a:pt x="226314" y="1983803"/>
                  </a:moveTo>
                  <a:lnTo>
                    <a:pt x="222402" y="1981263"/>
                  </a:lnTo>
                  <a:lnTo>
                    <a:pt x="224751" y="1983803"/>
                  </a:lnTo>
                  <a:lnTo>
                    <a:pt x="226314" y="1983803"/>
                  </a:lnTo>
                  <a:close/>
                </a:path>
                <a:path w="392429" h="2021204">
                  <a:moveTo>
                    <a:pt x="230212" y="1991842"/>
                  </a:moveTo>
                  <a:lnTo>
                    <a:pt x="228257" y="1991842"/>
                  </a:lnTo>
                  <a:lnTo>
                    <a:pt x="228257" y="1993798"/>
                  </a:lnTo>
                  <a:lnTo>
                    <a:pt x="230212" y="1993798"/>
                  </a:lnTo>
                  <a:lnTo>
                    <a:pt x="230212" y="1991842"/>
                  </a:lnTo>
                  <a:close/>
                </a:path>
                <a:path w="392429" h="2021204">
                  <a:moveTo>
                    <a:pt x="230212" y="1896325"/>
                  </a:moveTo>
                  <a:lnTo>
                    <a:pt x="226314" y="1894382"/>
                  </a:lnTo>
                  <a:lnTo>
                    <a:pt x="226314" y="1896325"/>
                  </a:lnTo>
                  <a:lnTo>
                    <a:pt x="230212" y="1896325"/>
                  </a:lnTo>
                  <a:close/>
                </a:path>
                <a:path w="392429" h="2021204">
                  <a:moveTo>
                    <a:pt x="232156" y="2001596"/>
                  </a:moveTo>
                  <a:lnTo>
                    <a:pt x="228257" y="1995741"/>
                  </a:lnTo>
                  <a:lnTo>
                    <a:pt x="224028" y="1992210"/>
                  </a:lnTo>
                  <a:lnTo>
                    <a:pt x="219240" y="1987943"/>
                  </a:lnTo>
                  <a:lnTo>
                    <a:pt x="216547" y="1986216"/>
                  </a:lnTo>
                  <a:lnTo>
                    <a:pt x="216547" y="1985073"/>
                  </a:lnTo>
                  <a:lnTo>
                    <a:pt x="224358" y="1988883"/>
                  </a:lnTo>
                  <a:lnTo>
                    <a:pt x="218503" y="1985073"/>
                  </a:lnTo>
                  <a:lnTo>
                    <a:pt x="228257" y="1987613"/>
                  </a:lnTo>
                  <a:lnTo>
                    <a:pt x="225920" y="1985073"/>
                  </a:lnTo>
                  <a:lnTo>
                    <a:pt x="224751" y="1983803"/>
                  </a:lnTo>
                  <a:lnTo>
                    <a:pt x="218503" y="1983803"/>
                  </a:lnTo>
                  <a:lnTo>
                    <a:pt x="212648" y="1976183"/>
                  </a:lnTo>
                  <a:lnTo>
                    <a:pt x="214604" y="1981263"/>
                  </a:lnTo>
                  <a:lnTo>
                    <a:pt x="214604" y="1983803"/>
                  </a:lnTo>
                  <a:lnTo>
                    <a:pt x="212788" y="1983803"/>
                  </a:lnTo>
                  <a:lnTo>
                    <a:pt x="212623" y="1983689"/>
                  </a:lnTo>
                  <a:lnTo>
                    <a:pt x="209829" y="1982685"/>
                  </a:lnTo>
                  <a:lnTo>
                    <a:pt x="208749" y="1981263"/>
                  </a:lnTo>
                  <a:lnTo>
                    <a:pt x="214604" y="1983803"/>
                  </a:lnTo>
                  <a:lnTo>
                    <a:pt x="214604" y="1981263"/>
                  </a:lnTo>
                  <a:lnTo>
                    <a:pt x="202895" y="1976183"/>
                  </a:lnTo>
                  <a:lnTo>
                    <a:pt x="206794" y="1979993"/>
                  </a:lnTo>
                  <a:lnTo>
                    <a:pt x="198996" y="1979993"/>
                  </a:lnTo>
                  <a:lnTo>
                    <a:pt x="206171" y="1982330"/>
                  </a:lnTo>
                  <a:lnTo>
                    <a:pt x="208445" y="1983854"/>
                  </a:lnTo>
                  <a:lnTo>
                    <a:pt x="210451" y="1986343"/>
                  </a:lnTo>
                  <a:lnTo>
                    <a:pt x="211188" y="1986813"/>
                  </a:lnTo>
                  <a:lnTo>
                    <a:pt x="202895" y="1984044"/>
                  </a:lnTo>
                  <a:lnTo>
                    <a:pt x="202895" y="1987943"/>
                  </a:lnTo>
                  <a:lnTo>
                    <a:pt x="206794" y="1991842"/>
                  </a:lnTo>
                  <a:lnTo>
                    <a:pt x="206794" y="1987943"/>
                  </a:lnTo>
                  <a:lnTo>
                    <a:pt x="208749" y="1989899"/>
                  </a:lnTo>
                  <a:lnTo>
                    <a:pt x="214604" y="1991842"/>
                  </a:lnTo>
                  <a:lnTo>
                    <a:pt x="216560" y="1991842"/>
                  </a:lnTo>
                  <a:lnTo>
                    <a:pt x="214274" y="1993887"/>
                  </a:lnTo>
                  <a:lnTo>
                    <a:pt x="215823" y="1996478"/>
                  </a:lnTo>
                  <a:lnTo>
                    <a:pt x="216281" y="1998700"/>
                  </a:lnTo>
                  <a:lnTo>
                    <a:pt x="210705" y="1999640"/>
                  </a:lnTo>
                  <a:lnTo>
                    <a:pt x="208749" y="1999640"/>
                  </a:lnTo>
                  <a:lnTo>
                    <a:pt x="214604" y="2005495"/>
                  </a:lnTo>
                  <a:lnTo>
                    <a:pt x="212648" y="2005495"/>
                  </a:lnTo>
                  <a:lnTo>
                    <a:pt x="206794" y="2003539"/>
                  </a:lnTo>
                  <a:lnTo>
                    <a:pt x="210705" y="2007438"/>
                  </a:lnTo>
                  <a:lnTo>
                    <a:pt x="216560" y="2011337"/>
                  </a:lnTo>
                  <a:lnTo>
                    <a:pt x="214604" y="2015236"/>
                  </a:lnTo>
                  <a:lnTo>
                    <a:pt x="221856" y="2014816"/>
                  </a:lnTo>
                  <a:lnTo>
                    <a:pt x="215150" y="2005914"/>
                  </a:lnTo>
                  <a:lnTo>
                    <a:pt x="222402" y="2005495"/>
                  </a:lnTo>
                  <a:lnTo>
                    <a:pt x="224358" y="2005495"/>
                  </a:lnTo>
                  <a:lnTo>
                    <a:pt x="218503" y="2001596"/>
                  </a:lnTo>
                  <a:lnTo>
                    <a:pt x="232156" y="2001596"/>
                  </a:lnTo>
                  <a:close/>
                </a:path>
                <a:path w="392429" h="2021204">
                  <a:moveTo>
                    <a:pt x="234111" y="39370"/>
                  </a:moveTo>
                  <a:lnTo>
                    <a:pt x="224358" y="35560"/>
                  </a:lnTo>
                  <a:lnTo>
                    <a:pt x="226314" y="34290"/>
                  </a:lnTo>
                  <a:lnTo>
                    <a:pt x="220459" y="35560"/>
                  </a:lnTo>
                  <a:lnTo>
                    <a:pt x="226314" y="38100"/>
                  </a:lnTo>
                  <a:lnTo>
                    <a:pt x="234111" y="39370"/>
                  </a:lnTo>
                  <a:close/>
                </a:path>
                <a:path w="392429" h="2021204">
                  <a:moveTo>
                    <a:pt x="236067" y="1755965"/>
                  </a:moveTo>
                  <a:lnTo>
                    <a:pt x="234111" y="1755203"/>
                  </a:lnTo>
                  <a:lnTo>
                    <a:pt x="232156" y="1755203"/>
                  </a:lnTo>
                  <a:lnTo>
                    <a:pt x="236067" y="1758162"/>
                  </a:lnTo>
                  <a:lnTo>
                    <a:pt x="236067" y="1755965"/>
                  </a:lnTo>
                  <a:close/>
                </a:path>
                <a:path w="392429" h="2021204">
                  <a:moveTo>
                    <a:pt x="236067" y="1752663"/>
                  </a:moveTo>
                  <a:lnTo>
                    <a:pt x="232156" y="1751393"/>
                  </a:lnTo>
                  <a:lnTo>
                    <a:pt x="236067" y="1753933"/>
                  </a:lnTo>
                  <a:lnTo>
                    <a:pt x="236067" y="1752663"/>
                  </a:lnTo>
                  <a:close/>
                </a:path>
                <a:path w="392429" h="2021204">
                  <a:moveTo>
                    <a:pt x="236067" y="20320"/>
                  </a:moveTo>
                  <a:lnTo>
                    <a:pt x="232156" y="16510"/>
                  </a:lnTo>
                  <a:lnTo>
                    <a:pt x="234111" y="19050"/>
                  </a:lnTo>
                  <a:lnTo>
                    <a:pt x="234111" y="20320"/>
                  </a:lnTo>
                  <a:lnTo>
                    <a:pt x="236067" y="20320"/>
                  </a:lnTo>
                  <a:close/>
                </a:path>
                <a:path w="392429" h="2021204">
                  <a:moveTo>
                    <a:pt x="237185" y="1759013"/>
                  </a:moveTo>
                  <a:lnTo>
                    <a:pt x="236067" y="1758162"/>
                  </a:lnTo>
                  <a:lnTo>
                    <a:pt x="236067" y="1759013"/>
                  </a:lnTo>
                  <a:lnTo>
                    <a:pt x="237185" y="1759013"/>
                  </a:lnTo>
                  <a:close/>
                </a:path>
                <a:path w="392429" h="2021204">
                  <a:moveTo>
                    <a:pt x="241922" y="203200"/>
                  </a:moveTo>
                  <a:lnTo>
                    <a:pt x="240741" y="203200"/>
                  </a:lnTo>
                  <a:lnTo>
                    <a:pt x="241566" y="203873"/>
                  </a:lnTo>
                  <a:lnTo>
                    <a:pt x="241922" y="203200"/>
                  </a:lnTo>
                  <a:close/>
                </a:path>
                <a:path w="392429" h="2021204">
                  <a:moveTo>
                    <a:pt x="245821" y="1108786"/>
                  </a:moveTo>
                  <a:lnTo>
                    <a:pt x="243865" y="1106830"/>
                  </a:lnTo>
                  <a:lnTo>
                    <a:pt x="241922" y="1106830"/>
                  </a:lnTo>
                  <a:lnTo>
                    <a:pt x="245821" y="1108786"/>
                  </a:lnTo>
                  <a:close/>
                </a:path>
                <a:path w="392429" h="2021204">
                  <a:moveTo>
                    <a:pt x="247764" y="1954593"/>
                  </a:moveTo>
                  <a:lnTo>
                    <a:pt x="243865" y="1952053"/>
                  </a:lnTo>
                  <a:lnTo>
                    <a:pt x="243636" y="1952345"/>
                  </a:lnTo>
                  <a:lnTo>
                    <a:pt x="247764" y="1954593"/>
                  </a:lnTo>
                  <a:close/>
                </a:path>
                <a:path w="392429" h="2021204">
                  <a:moveTo>
                    <a:pt x="247764" y="1695538"/>
                  </a:moveTo>
                  <a:lnTo>
                    <a:pt x="245821" y="1695538"/>
                  </a:lnTo>
                  <a:lnTo>
                    <a:pt x="247764" y="1697494"/>
                  </a:lnTo>
                  <a:lnTo>
                    <a:pt x="247764" y="1695538"/>
                  </a:lnTo>
                  <a:close/>
                </a:path>
                <a:path w="392429" h="2021204">
                  <a:moveTo>
                    <a:pt x="248767" y="1702193"/>
                  </a:moveTo>
                  <a:lnTo>
                    <a:pt x="248627" y="1701863"/>
                  </a:lnTo>
                  <a:lnTo>
                    <a:pt x="246634" y="1700326"/>
                  </a:lnTo>
                  <a:lnTo>
                    <a:pt x="245821" y="1700593"/>
                  </a:lnTo>
                  <a:lnTo>
                    <a:pt x="248767" y="1702193"/>
                  </a:lnTo>
                  <a:close/>
                </a:path>
                <a:path w="392429" h="2021204">
                  <a:moveTo>
                    <a:pt x="249720" y="1699323"/>
                  </a:moveTo>
                  <a:lnTo>
                    <a:pt x="244233" y="1698053"/>
                  </a:lnTo>
                  <a:lnTo>
                    <a:pt x="245325" y="1699323"/>
                  </a:lnTo>
                  <a:lnTo>
                    <a:pt x="246634" y="1700326"/>
                  </a:lnTo>
                  <a:lnTo>
                    <a:pt x="249720" y="1699323"/>
                  </a:lnTo>
                  <a:close/>
                </a:path>
                <a:path w="392429" h="2021204">
                  <a:moveTo>
                    <a:pt x="251675" y="1922843"/>
                  </a:moveTo>
                  <a:lnTo>
                    <a:pt x="247764" y="1921573"/>
                  </a:lnTo>
                  <a:lnTo>
                    <a:pt x="250558" y="1922843"/>
                  </a:lnTo>
                  <a:lnTo>
                    <a:pt x="251675" y="1922843"/>
                  </a:lnTo>
                  <a:close/>
                </a:path>
                <a:path w="392429" h="2021204">
                  <a:moveTo>
                    <a:pt x="253619" y="1715833"/>
                  </a:moveTo>
                  <a:lnTo>
                    <a:pt x="249720" y="1714563"/>
                  </a:lnTo>
                  <a:lnTo>
                    <a:pt x="251675" y="1715833"/>
                  </a:lnTo>
                  <a:lnTo>
                    <a:pt x="253619" y="1715833"/>
                  </a:lnTo>
                  <a:close/>
                </a:path>
                <a:path w="392429" h="2021204">
                  <a:moveTo>
                    <a:pt x="257517" y="1712023"/>
                  </a:moveTo>
                  <a:lnTo>
                    <a:pt x="243865" y="1706943"/>
                  </a:lnTo>
                  <a:lnTo>
                    <a:pt x="249720" y="1710753"/>
                  </a:lnTo>
                  <a:lnTo>
                    <a:pt x="256057" y="1712810"/>
                  </a:lnTo>
                  <a:lnTo>
                    <a:pt x="255574" y="1712023"/>
                  </a:lnTo>
                  <a:lnTo>
                    <a:pt x="257517" y="1712023"/>
                  </a:lnTo>
                  <a:close/>
                </a:path>
                <a:path w="392429" h="2021204">
                  <a:moveTo>
                    <a:pt x="267284" y="1615617"/>
                  </a:moveTo>
                  <a:lnTo>
                    <a:pt x="265328" y="1613674"/>
                  </a:lnTo>
                  <a:lnTo>
                    <a:pt x="263372" y="1613674"/>
                  </a:lnTo>
                  <a:lnTo>
                    <a:pt x="267284" y="1615617"/>
                  </a:lnTo>
                  <a:close/>
                </a:path>
                <a:path w="392429" h="2021204">
                  <a:moveTo>
                    <a:pt x="277888" y="1580832"/>
                  </a:moveTo>
                  <a:lnTo>
                    <a:pt x="275844" y="1578673"/>
                  </a:lnTo>
                  <a:lnTo>
                    <a:pt x="269227" y="1576133"/>
                  </a:lnTo>
                  <a:lnTo>
                    <a:pt x="277888" y="1580832"/>
                  </a:lnTo>
                  <a:close/>
                </a:path>
                <a:path w="392429" h="2021204">
                  <a:moveTo>
                    <a:pt x="278980" y="1849183"/>
                  </a:moveTo>
                  <a:lnTo>
                    <a:pt x="277037" y="1846643"/>
                  </a:lnTo>
                  <a:lnTo>
                    <a:pt x="276631" y="1847265"/>
                  </a:lnTo>
                  <a:lnTo>
                    <a:pt x="278980" y="1849183"/>
                  </a:lnTo>
                  <a:close/>
                </a:path>
                <a:path w="392429" h="2021204">
                  <a:moveTo>
                    <a:pt x="278980" y="1845373"/>
                  </a:moveTo>
                  <a:lnTo>
                    <a:pt x="275082" y="1842833"/>
                  </a:lnTo>
                  <a:lnTo>
                    <a:pt x="272478" y="1842833"/>
                  </a:lnTo>
                  <a:lnTo>
                    <a:pt x="278980" y="1845373"/>
                  </a:lnTo>
                  <a:close/>
                </a:path>
                <a:path w="392429" h="2021204">
                  <a:moveTo>
                    <a:pt x="280441" y="1582216"/>
                  </a:moveTo>
                  <a:lnTo>
                    <a:pt x="277888" y="1580832"/>
                  </a:lnTo>
                  <a:lnTo>
                    <a:pt x="278257" y="1581213"/>
                  </a:lnTo>
                  <a:lnTo>
                    <a:pt x="280441" y="1582216"/>
                  </a:lnTo>
                  <a:close/>
                </a:path>
                <a:path w="392429" h="2021204">
                  <a:moveTo>
                    <a:pt x="280936" y="1582483"/>
                  </a:moveTo>
                  <a:lnTo>
                    <a:pt x="280441" y="1582216"/>
                  </a:lnTo>
                  <a:lnTo>
                    <a:pt x="280936" y="1582483"/>
                  </a:lnTo>
                  <a:close/>
                </a:path>
                <a:path w="392429" h="2021204">
                  <a:moveTo>
                    <a:pt x="282879" y="1044409"/>
                  </a:moveTo>
                  <a:lnTo>
                    <a:pt x="271183" y="1041869"/>
                  </a:lnTo>
                  <a:lnTo>
                    <a:pt x="277037" y="1045679"/>
                  </a:lnTo>
                  <a:lnTo>
                    <a:pt x="282879" y="1045679"/>
                  </a:lnTo>
                  <a:lnTo>
                    <a:pt x="282879" y="1044409"/>
                  </a:lnTo>
                  <a:close/>
                </a:path>
                <a:path w="392429" h="2021204">
                  <a:moveTo>
                    <a:pt x="282879" y="1039329"/>
                  </a:moveTo>
                  <a:lnTo>
                    <a:pt x="277037" y="1039329"/>
                  </a:lnTo>
                  <a:lnTo>
                    <a:pt x="282879" y="1044409"/>
                  </a:lnTo>
                  <a:lnTo>
                    <a:pt x="282879" y="1039329"/>
                  </a:lnTo>
                  <a:close/>
                </a:path>
                <a:path w="392429" h="2021204">
                  <a:moveTo>
                    <a:pt x="284835" y="1588325"/>
                  </a:moveTo>
                  <a:lnTo>
                    <a:pt x="282879" y="1587563"/>
                  </a:lnTo>
                  <a:lnTo>
                    <a:pt x="284835" y="1589468"/>
                  </a:lnTo>
                  <a:lnTo>
                    <a:pt x="284835" y="1588325"/>
                  </a:lnTo>
                  <a:close/>
                </a:path>
                <a:path w="392429" h="2021204">
                  <a:moveTo>
                    <a:pt x="286791" y="1591373"/>
                  </a:moveTo>
                  <a:lnTo>
                    <a:pt x="285800" y="1590408"/>
                  </a:lnTo>
                  <a:lnTo>
                    <a:pt x="285076" y="1590103"/>
                  </a:lnTo>
                  <a:lnTo>
                    <a:pt x="285038" y="1589671"/>
                  </a:lnTo>
                  <a:lnTo>
                    <a:pt x="284835" y="1589468"/>
                  </a:lnTo>
                  <a:lnTo>
                    <a:pt x="284835" y="1591373"/>
                  </a:lnTo>
                  <a:lnTo>
                    <a:pt x="286791" y="1591373"/>
                  </a:lnTo>
                  <a:close/>
                </a:path>
                <a:path w="392429" h="2021204">
                  <a:moveTo>
                    <a:pt x="291376" y="1540459"/>
                  </a:moveTo>
                  <a:lnTo>
                    <a:pt x="290690" y="1540573"/>
                  </a:lnTo>
                  <a:lnTo>
                    <a:pt x="288734" y="1543113"/>
                  </a:lnTo>
                  <a:lnTo>
                    <a:pt x="291172" y="1540573"/>
                  </a:lnTo>
                  <a:lnTo>
                    <a:pt x="291376" y="1540459"/>
                  </a:lnTo>
                  <a:close/>
                </a:path>
                <a:path w="392429" h="2021204">
                  <a:moveTo>
                    <a:pt x="292633" y="1591373"/>
                  </a:moveTo>
                  <a:lnTo>
                    <a:pt x="289712" y="1589468"/>
                  </a:lnTo>
                  <a:lnTo>
                    <a:pt x="284835" y="1587563"/>
                  </a:lnTo>
                  <a:lnTo>
                    <a:pt x="285673" y="1588655"/>
                  </a:lnTo>
                  <a:lnTo>
                    <a:pt x="292633" y="1591373"/>
                  </a:lnTo>
                  <a:close/>
                </a:path>
                <a:path w="392429" h="2021204">
                  <a:moveTo>
                    <a:pt x="294589" y="1540573"/>
                  </a:moveTo>
                  <a:lnTo>
                    <a:pt x="292633" y="1540573"/>
                  </a:lnTo>
                  <a:lnTo>
                    <a:pt x="288734" y="1543113"/>
                  </a:lnTo>
                  <a:lnTo>
                    <a:pt x="292544" y="1543113"/>
                  </a:lnTo>
                  <a:lnTo>
                    <a:pt x="292798" y="1543011"/>
                  </a:lnTo>
                  <a:lnTo>
                    <a:pt x="294589" y="1540573"/>
                  </a:lnTo>
                  <a:close/>
                </a:path>
                <a:path w="392429" h="2021204">
                  <a:moveTo>
                    <a:pt x="296011" y="1532724"/>
                  </a:moveTo>
                  <a:lnTo>
                    <a:pt x="294589" y="1532953"/>
                  </a:lnTo>
                  <a:lnTo>
                    <a:pt x="290690" y="1536763"/>
                  </a:lnTo>
                  <a:lnTo>
                    <a:pt x="294589" y="1535493"/>
                  </a:lnTo>
                  <a:lnTo>
                    <a:pt x="296011" y="1532724"/>
                  </a:lnTo>
                  <a:close/>
                </a:path>
                <a:path w="392429" h="2021204">
                  <a:moveTo>
                    <a:pt x="296545" y="1590281"/>
                  </a:moveTo>
                  <a:lnTo>
                    <a:pt x="293154" y="1588592"/>
                  </a:lnTo>
                  <a:lnTo>
                    <a:pt x="292633" y="1587563"/>
                  </a:lnTo>
                  <a:lnTo>
                    <a:pt x="286791" y="1587563"/>
                  </a:lnTo>
                  <a:lnTo>
                    <a:pt x="287959" y="1588325"/>
                  </a:lnTo>
                  <a:lnTo>
                    <a:pt x="286791" y="1588325"/>
                  </a:lnTo>
                  <a:lnTo>
                    <a:pt x="288467" y="1588668"/>
                  </a:lnTo>
                  <a:lnTo>
                    <a:pt x="289712" y="1589468"/>
                  </a:lnTo>
                  <a:lnTo>
                    <a:pt x="294589" y="1591373"/>
                  </a:lnTo>
                  <a:lnTo>
                    <a:pt x="293738" y="1589722"/>
                  </a:lnTo>
                  <a:lnTo>
                    <a:pt x="296545" y="1590281"/>
                  </a:lnTo>
                  <a:close/>
                </a:path>
                <a:path w="392429" h="2021204">
                  <a:moveTo>
                    <a:pt x="300443" y="928839"/>
                  </a:moveTo>
                  <a:lnTo>
                    <a:pt x="294589" y="932649"/>
                  </a:lnTo>
                  <a:lnTo>
                    <a:pt x="298488" y="932649"/>
                  </a:lnTo>
                  <a:lnTo>
                    <a:pt x="300443" y="928839"/>
                  </a:lnTo>
                  <a:close/>
                </a:path>
                <a:path w="392429" h="2021204">
                  <a:moveTo>
                    <a:pt x="302031" y="1560893"/>
                  </a:moveTo>
                  <a:lnTo>
                    <a:pt x="293547" y="1559623"/>
                  </a:lnTo>
                  <a:lnTo>
                    <a:pt x="294589" y="1560893"/>
                  </a:lnTo>
                  <a:lnTo>
                    <a:pt x="302031" y="1560893"/>
                  </a:lnTo>
                  <a:close/>
                </a:path>
                <a:path w="392429" h="2021204">
                  <a:moveTo>
                    <a:pt x="302094" y="1596847"/>
                  </a:moveTo>
                  <a:lnTo>
                    <a:pt x="296354" y="1594599"/>
                  </a:lnTo>
                  <a:lnTo>
                    <a:pt x="294106" y="1593913"/>
                  </a:lnTo>
                  <a:lnTo>
                    <a:pt x="292900" y="1593405"/>
                  </a:lnTo>
                  <a:lnTo>
                    <a:pt x="296545" y="1595183"/>
                  </a:lnTo>
                  <a:lnTo>
                    <a:pt x="294589" y="1595183"/>
                  </a:lnTo>
                  <a:lnTo>
                    <a:pt x="301904" y="1597088"/>
                  </a:lnTo>
                  <a:lnTo>
                    <a:pt x="302094" y="1596847"/>
                  </a:lnTo>
                  <a:close/>
                </a:path>
                <a:path w="392429" h="2021204">
                  <a:moveTo>
                    <a:pt x="302336" y="1532724"/>
                  </a:moveTo>
                  <a:lnTo>
                    <a:pt x="300786" y="1532724"/>
                  </a:lnTo>
                  <a:lnTo>
                    <a:pt x="294589" y="1536763"/>
                  </a:lnTo>
                  <a:lnTo>
                    <a:pt x="302336" y="1532724"/>
                  </a:lnTo>
                  <a:close/>
                </a:path>
                <a:path w="392429" h="2021204">
                  <a:moveTo>
                    <a:pt x="302590" y="1560982"/>
                  </a:moveTo>
                  <a:lnTo>
                    <a:pt x="302399" y="1560893"/>
                  </a:lnTo>
                  <a:lnTo>
                    <a:pt x="302031" y="1560893"/>
                  </a:lnTo>
                  <a:lnTo>
                    <a:pt x="302590" y="1560982"/>
                  </a:lnTo>
                  <a:close/>
                </a:path>
                <a:path w="392429" h="2021204">
                  <a:moveTo>
                    <a:pt x="304342" y="943089"/>
                  </a:moveTo>
                  <a:lnTo>
                    <a:pt x="302399" y="945045"/>
                  </a:lnTo>
                  <a:lnTo>
                    <a:pt x="304342" y="945045"/>
                  </a:lnTo>
                  <a:lnTo>
                    <a:pt x="304342" y="943089"/>
                  </a:lnTo>
                  <a:close/>
                </a:path>
                <a:path w="392429" h="2021204">
                  <a:moveTo>
                    <a:pt x="307467" y="1755965"/>
                  </a:moveTo>
                  <a:lnTo>
                    <a:pt x="236067" y="1755965"/>
                  </a:lnTo>
                  <a:lnTo>
                    <a:pt x="243865" y="1759013"/>
                  </a:lnTo>
                  <a:lnTo>
                    <a:pt x="237185" y="1759013"/>
                  </a:lnTo>
                  <a:lnTo>
                    <a:pt x="237286" y="1761553"/>
                  </a:lnTo>
                  <a:lnTo>
                    <a:pt x="236270" y="1762823"/>
                  </a:lnTo>
                  <a:lnTo>
                    <a:pt x="238010" y="1765363"/>
                  </a:lnTo>
                  <a:lnTo>
                    <a:pt x="236067" y="1765363"/>
                  </a:lnTo>
                  <a:lnTo>
                    <a:pt x="241922" y="1769173"/>
                  </a:lnTo>
                  <a:lnTo>
                    <a:pt x="243865" y="1772983"/>
                  </a:lnTo>
                  <a:lnTo>
                    <a:pt x="253619" y="1780603"/>
                  </a:lnTo>
                  <a:lnTo>
                    <a:pt x="245821" y="1776793"/>
                  </a:lnTo>
                  <a:lnTo>
                    <a:pt x="246087" y="1779333"/>
                  </a:lnTo>
                  <a:lnTo>
                    <a:pt x="252399" y="1781873"/>
                  </a:lnTo>
                  <a:lnTo>
                    <a:pt x="259803" y="1785683"/>
                  </a:lnTo>
                  <a:lnTo>
                    <a:pt x="263372" y="1788223"/>
                  </a:lnTo>
                  <a:lnTo>
                    <a:pt x="258229" y="1788223"/>
                  </a:lnTo>
                  <a:lnTo>
                    <a:pt x="257276" y="1789493"/>
                  </a:lnTo>
                  <a:lnTo>
                    <a:pt x="255968" y="1790763"/>
                  </a:lnTo>
                  <a:lnTo>
                    <a:pt x="249720" y="1788223"/>
                  </a:lnTo>
                  <a:lnTo>
                    <a:pt x="253619" y="1790763"/>
                  </a:lnTo>
                  <a:lnTo>
                    <a:pt x="255574" y="1792033"/>
                  </a:lnTo>
                  <a:lnTo>
                    <a:pt x="259473" y="1795843"/>
                  </a:lnTo>
                  <a:lnTo>
                    <a:pt x="269227" y="1799653"/>
                  </a:lnTo>
                  <a:lnTo>
                    <a:pt x="261429" y="1799653"/>
                  </a:lnTo>
                  <a:lnTo>
                    <a:pt x="258076" y="1795843"/>
                  </a:lnTo>
                  <a:lnTo>
                    <a:pt x="253619" y="1790763"/>
                  </a:lnTo>
                  <a:lnTo>
                    <a:pt x="247764" y="1792033"/>
                  </a:lnTo>
                  <a:lnTo>
                    <a:pt x="253619" y="1795843"/>
                  </a:lnTo>
                  <a:lnTo>
                    <a:pt x="245821" y="1794573"/>
                  </a:lnTo>
                  <a:lnTo>
                    <a:pt x="251675" y="1795843"/>
                  </a:lnTo>
                  <a:lnTo>
                    <a:pt x="249720" y="1798383"/>
                  </a:lnTo>
                  <a:lnTo>
                    <a:pt x="255574" y="1799653"/>
                  </a:lnTo>
                  <a:lnTo>
                    <a:pt x="247764" y="1798383"/>
                  </a:lnTo>
                  <a:lnTo>
                    <a:pt x="241922" y="1795843"/>
                  </a:lnTo>
                  <a:lnTo>
                    <a:pt x="234111" y="1794573"/>
                  </a:lnTo>
                  <a:lnTo>
                    <a:pt x="236067" y="1795843"/>
                  </a:lnTo>
                  <a:lnTo>
                    <a:pt x="228257" y="1795843"/>
                  </a:lnTo>
                  <a:lnTo>
                    <a:pt x="234111" y="1799653"/>
                  </a:lnTo>
                  <a:lnTo>
                    <a:pt x="226314" y="1802193"/>
                  </a:lnTo>
                  <a:lnTo>
                    <a:pt x="233438" y="1806003"/>
                  </a:lnTo>
                  <a:lnTo>
                    <a:pt x="236728" y="1809813"/>
                  </a:lnTo>
                  <a:lnTo>
                    <a:pt x="243865" y="1813623"/>
                  </a:lnTo>
                  <a:lnTo>
                    <a:pt x="234111" y="1812353"/>
                  </a:lnTo>
                  <a:lnTo>
                    <a:pt x="234111" y="1816163"/>
                  </a:lnTo>
                  <a:lnTo>
                    <a:pt x="251675" y="1819973"/>
                  </a:lnTo>
                  <a:lnTo>
                    <a:pt x="253619" y="1821243"/>
                  </a:lnTo>
                  <a:lnTo>
                    <a:pt x="253619" y="1823783"/>
                  </a:lnTo>
                  <a:lnTo>
                    <a:pt x="255574" y="1825053"/>
                  </a:lnTo>
                  <a:lnTo>
                    <a:pt x="253619" y="1825053"/>
                  </a:lnTo>
                  <a:lnTo>
                    <a:pt x="251180" y="1823783"/>
                  </a:lnTo>
                  <a:lnTo>
                    <a:pt x="243865" y="1819973"/>
                  </a:lnTo>
                  <a:lnTo>
                    <a:pt x="239966" y="1823783"/>
                  </a:lnTo>
                  <a:lnTo>
                    <a:pt x="234111" y="1821243"/>
                  </a:lnTo>
                  <a:lnTo>
                    <a:pt x="234111" y="1827593"/>
                  </a:lnTo>
                  <a:lnTo>
                    <a:pt x="228257" y="1825053"/>
                  </a:lnTo>
                  <a:lnTo>
                    <a:pt x="228257" y="1823783"/>
                  </a:lnTo>
                  <a:lnTo>
                    <a:pt x="221945" y="1822513"/>
                  </a:lnTo>
                  <a:lnTo>
                    <a:pt x="223139" y="1825053"/>
                  </a:lnTo>
                  <a:lnTo>
                    <a:pt x="226885" y="1828863"/>
                  </a:lnTo>
                  <a:lnTo>
                    <a:pt x="228257" y="1831403"/>
                  </a:lnTo>
                  <a:lnTo>
                    <a:pt x="220459" y="1828863"/>
                  </a:lnTo>
                  <a:lnTo>
                    <a:pt x="224726" y="1833943"/>
                  </a:lnTo>
                  <a:lnTo>
                    <a:pt x="231190" y="1837753"/>
                  </a:lnTo>
                  <a:lnTo>
                    <a:pt x="247764" y="1845373"/>
                  </a:lnTo>
                  <a:lnTo>
                    <a:pt x="238010" y="1842833"/>
                  </a:lnTo>
                  <a:lnTo>
                    <a:pt x="236067" y="1841563"/>
                  </a:lnTo>
                  <a:lnTo>
                    <a:pt x="228257" y="1837753"/>
                  </a:lnTo>
                  <a:lnTo>
                    <a:pt x="222402" y="1839023"/>
                  </a:lnTo>
                  <a:lnTo>
                    <a:pt x="226314" y="1845373"/>
                  </a:lnTo>
                  <a:lnTo>
                    <a:pt x="224358" y="1849183"/>
                  </a:lnTo>
                  <a:lnTo>
                    <a:pt x="218503" y="1846643"/>
                  </a:lnTo>
                  <a:lnTo>
                    <a:pt x="214757" y="1846643"/>
                  </a:lnTo>
                  <a:lnTo>
                    <a:pt x="214845" y="1850453"/>
                  </a:lnTo>
                  <a:lnTo>
                    <a:pt x="216763" y="1852993"/>
                  </a:lnTo>
                  <a:lnTo>
                    <a:pt x="224358" y="1856803"/>
                  </a:lnTo>
                  <a:lnTo>
                    <a:pt x="218503" y="1854263"/>
                  </a:lnTo>
                  <a:lnTo>
                    <a:pt x="220459" y="1856803"/>
                  </a:lnTo>
                  <a:lnTo>
                    <a:pt x="216560" y="1856803"/>
                  </a:lnTo>
                  <a:lnTo>
                    <a:pt x="220459" y="1858073"/>
                  </a:lnTo>
                  <a:lnTo>
                    <a:pt x="224358" y="1858073"/>
                  </a:lnTo>
                  <a:lnTo>
                    <a:pt x="230212" y="1863153"/>
                  </a:lnTo>
                  <a:lnTo>
                    <a:pt x="234111" y="1870773"/>
                  </a:lnTo>
                  <a:lnTo>
                    <a:pt x="228257" y="1870773"/>
                  </a:lnTo>
                  <a:lnTo>
                    <a:pt x="224358" y="1868233"/>
                  </a:lnTo>
                  <a:lnTo>
                    <a:pt x="225856" y="1872043"/>
                  </a:lnTo>
                  <a:lnTo>
                    <a:pt x="231914" y="1878393"/>
                  </a:lnTo>
                  <a:lnTo>
                    <a:pt x="236156" y="1883473"/>
                  </a:lnTo>
                  <a:lnTo>
                    <a:pt x="232156" y="1887283"/>
                  </a:lnTo>
                  <a:lnTo>
                    <a:pt x="228257" y="1887283"/>
                  </a:lnTo>
                  <a:lnTo>
                    <a:pt x="220459" y="1882203"/>
                  </a:lnTo>
                  <a:lnTo>
                    <a:pt x="218503" y="1883473"/>
                  </a:lnTo>
                  <a:lnTo>
                    <a:pt x="224358" y="1887283"/>
                  </a:lnTo>
                  <a:lnTo>
                    <a:pt x="236067" y="1889823"/>
                  </a:lnTo>
                  <a:lnTo>
                    <a:pt x="232156" y="1892363"/>
                  </a:lnTo>
                  <a:lnTo>
                    <a:pt x="222402" y="1887283"/>
                  </a:lnTo>
                  <a:lnTo>
                    <a:pt x="232156" y="1893633"/>
                  </a:lnTo>
                  <a:lnTo>
                    <a:pt x="241922" y="1896173"/>
                  </a:lnTo>
                  <a:lnTo>
                    <a:pt x="239966" y="1892363"/>
                  </a:lnTo>
                  <a:lnTo>
                    <a:pt x="247764" y="1897443"/>
                  </a:lnTo>
                  <a:lnTo>
                    <a:pt x="244970" y="1898713"/>
                  </a:lnTo>
                  <a:lnTo>
                    <a:pt x="247281" y="1899983"/>
                  </a:lnTo>
                  <a:lnTo>
                    <a:pt x="248869" y="1901253"/>
                  </a:lnTo>
                  <a:lnTo>
                    <a:pt x="243865" y="1901253"/>
                  </a:lnTo>
                  <a:lnTo>
                    <a:pt x="243865" y="1899983"/>
                  </a:lnTo>
                  <a:lnTo>
                    <a:pt x="232156" y="1896173"/>
                  </a:lnTo>
                  <a:lnTo>
                    <a:pt x="227380" y="1898713"/>
                  </a:lnTo>
                  <a:lnTo>
                    <a:pt x="228993" y="1902523"/>
                  </a:lnTo>
                  <a:lnTo>
                    <a:pt x="230238" y="1907603"/>
                  </a:lnTo>
                  <a:lnTo>
                    <a:pt x="224358" y="1911413"/>
                  </a:lnTo>
                  <a:lnTo>
                    <a:pt x="232156" y="1917763"/>
                  </a:lnTo>
                  <a:lnTo>
                    <a:pt x="232156" y="1922843"/>
                  </a:lnTo>
                  <a:lnTo>
                    <a:pt x="238010" y="1926653"/>
                  </a:lnTo>
                  <a:lnTo>
                    <a:pt x="223621" y="1921573"/>
                  </a:lnTo>
                  <a:lnTo>
                    <a:pt x="216890" y="1920303"/>
                  </a:lnTo>
                  <a:lnTo>
                    <a:pt x="210705" y="1917763"/>
                  </a:lnTo>
                  <a:lnTo>
                    <a:pt x="212953" y="1920303"/>
                  </a:lnTo>
                  <a:lnTo>
                    <a:pt x="218503" y="1922843"/>
                  </a:lnTo>
                  <a:lnTo>
                    <a:pt x="221132" y="1925383"/>
                  </a:lnTo>
                  <a:lnTo>
                    <a:pt x="214604" y="1925383"/>
                  </a:lnTo>
                  <a:lnTo>
                    <a:pt x="221589" y="1929193"/>
                  </a:lnTo>
                  <a:lnTo>
                    <a:pt x="225094" y="1934273"/>
                  </a:lnTo>
                  <a:lnTo>
                    <a:pt x="229692" y="1938083"/>
                  </a:lnTo>
                  <a:lnTo>
                    <a:pt x="239966" y="1941893"/>
                  </a:lnTo>
                  <a:lnTo>
                    <a:pt x="236067" y="1940623"/>
                  </a:lnTo>
                  <a:lnTo>
                    <a:pt x="238010" y="1946973"/>
                  </a:lnTo>
                  <a:lnTo>
                    <a:pt x="228257" y="1938083"/>
                  </a:lnTo>
                  <a:lnTo>
                    <a:pt x="227685" y="1940623"/>
                  </a:lnTo>
                  <a:lnTo>
                    <a:pt x="208749" y="1940623"/>
                  </a:lnTo>
                  <a:lnTo>
                    <a:pt x="208749" y="1941893"/>
                  </a:lnTo>
                  <a:lnTo>
                    <a:pt x="222402" y="1944433"/>
                  </a:lnTo>
                  <a:lnTo>
                    <a:pt x="220459" y="1946973"/>
                  </a:lnTo>
                  <a:lnTo>
                    <a:pt x="216560" y="1946973"/>
                  </a:lnTo>
                  <a:lnTo>
                    <a:pt x="220459" y="1948243"/>
                  </a:lnTo>
                  <a:lnTo>
                    <a:pt x="216560" y="1948243"/>
                  </a:lnTo>
                  <a:lnTo>
                    <a:pt x="210705" y="1944433"/>
                  </a:lnTo>
                  <a:lnTo>
                    <a:pt x="204851" y="1941893"/>
                  </a:lnTo>
                  <a:lnTo>
                    <a:pt x="203898" y="1944433"/>
                  </a:lnTo>
                  <a:lnTo>
                    <a:pt x="207530" y="1948243"/>
                  </a:lnTo>
                  <a:lnTo>
                    <a:pt x="212255" y="1952053"/>
                  </a:lnTo>
                  <a:lnTo>
                    <a:pt x="214604" y="1955863"/>
                  </a:lnTo>
                  <a:lnTo>
                    <a:pt x="210705" y="1954593"/>
                  </a:lnTo>
                  <a:lnTo>
                    <a:pt x="208749" y="1958403"/>
                  </a:lnTo>
                  <a:lnTo>
                    <a:pt x="206794" y="1958403"/>
                  </a:lnTo>
                  <a:lnTo>
                    <a:pt x="212648" y="1963483"/>
                  </a:lnTo>
                  <a:lnTo>
                    <a:pt x="206794" y="1962213"/>
                  </a:lnTo>
                  <a:lnTo>
                    <a:pt x="208749" y="1963483"/>
                  </a:lnTo>
                  <a:lnTo>
                    <a:pt x="210705" y="1963483"/>
                  </a:lnTo>
                  <a:lnTo>
                    <a:pt x="210705" y="1965769"/>
                  </a:lnTo>
                  <a:lnTo>
                    <a:pt x="214604" y="1967293"/>
                  </a:lnTo>
                  <a:lnTo>
                    <a:pt x="218503" y="1973643"/>
                  </a:lnTo>
                  <a:lnTo>
                    <a:pt x="218503" y="1976183"/>
                  </a:lnTo>
                  <a:lnTo>
                    <a:pt x="214604" y="1976183"/>
                  </a:lnTo>
                  <a:lnTo>
                    <a:pt x="222402" y="1981263"/>
                  </a:lnTo>
                  <a:lnTo>
                    <a:pt x="227012" y="1982533"/>
                  </a:lnTo>
                  <a:lnTo>
                    <a:pt x="230365" y="1982533"/>
                  </a:lnTo>
                  <a:lnTo>
                    <a:pt x="236067" y="1983803"/>
                  </a:lnTo>
                  <a:lnTo>
                    <a:pt x="232156" y="1979993"/>
                  </a:lnTo>
                  <a:lnTo>
                    <a:pt x="239966" y="1981263"/>
                  </a:lnTo>
                  <a:lnTo>
                    <a:pt x="237528" y="1979993"/>
                  </a:lnTo>
                  <a:lnTo>
                    <a:pt x="230212" y="1976183"/>
                  </a:lnTo>
                  <a:lnTo>
                    <a:pt x="236067" y="1976183"/>
                  </a:lnTo>
                  <a:lnTo>
                    <a:pt x="238010" y="1979993"/>
                  </a:lnTo>
                  <a:lnTo>
                    <a:pt x="235356" y="1971103"/>
                  </a:lnTo>
                  <a:lnTo>
                    <a:pt x="235813" y="1964753"/>
                  </a:lnTo>
                  <a:lnTo>
                    <a:pt x="238836" y="1958403"/>
                  </a:lnTo>
                  <a:lnTo>
                    <a:pt x="240842" y="1955863"/>
                  </a:lnTo>
                  <a:lnTo>
                    <a:pt x="243636" y="1952345"/>
                  </a:lnTo>
                  <a:lnTo>
                    <a:pt x="236067" y="1948243"/>
                  </a:lnTo>
                  <a:lnTo>
                    <a:pt x="243281" y="1948243"/>
                  </a:lnTo>
                  <a:lnTo>
                    <a:pt x="248500" y="1946973"/>
                  </a:lnTo>
                  <a:lnTo>
                    <a:pt x="248958" y="1944433"/>
                  </a:lnTo>
                  <a:lnTo>
                    <a:pt x="244259" y="1941893"/>
                  </a:lnTo>
                  <a:lnTo>
                    <a:pt x="241909" y="1940623"/>
                  </a:lnTo>
                  <a:lnTo>
                    <a:pt x="245821" y="1941893"/>
                  </a:lnTo>
                  <a:lnTo>
                    <a:pt x="245821" y="1940623"/>
                  </a:lnTo>
                  <a:lnTo>
                    <a:pt x="245821" y="1938083"/>
                  </a:lnTo>
                  <a:lnTo>
                    <a:pt x="257517" y="1936813"/>
                  </a:lnTo>
                  <a:lnTo>
                    <a:pt x="257517" y="1933003"/>
                  </a:lnTo>
                  <a:lnTo>
                    <a:pt x="252437" y="1929193"/>
                  </a:lnTo>
                  <a:lnTo>
                    <a:pt x="254838" y="1926653"/>
                  </a:lnTo>
                  <a:lnTo>
                    <a:pt x="256146" y="1925383"/>
                  </a:lnTo>
                  <a:lnTo>
                    <a:pt x="250558" y="1922843"/>
                  </a:lnTo>
                  <a:lnTo>
                    <a:pt x="245821" y="1922843"/>
                  </a:lnTo>
                  <a:lnTo>
                    <a:pt x="236067" y="1915223"/>
                  </a:lnTo>
                  <a:lnTo>
                    <a:pt x="232156" y="1912683"/>
                  </a:lnTo>
                  <a:lnTo>
                    <a:pt x="240792" y="1915223"/>
                  </a:lnTo>
                  <a:lnTo>
                    <a:pt x="245567" y="1916493"/>
                  </a:lnTo>
                  <a:lnTo>
                    <a:pt x="249999" y="1917763"/>
                  </a:lnTo>
                  <a:lnTo>
                    <a:pt x="257517" y="1919033"/>
                  </a:lnTo>
                  <a:lnTo>
                    <a:pt x="251675" y="1919033"/>
                  </a:lnTo>
                  <a:lnTo>
                    <a:pt x="263372" y="1922843"/>
                  </a:lnTo>
                  <a:lnTo>
                    <a:pt x="253441" y="1915223"/>
                  </a:lnTo>
                  <a:lnTo>
                    <a:pt x="258495" y="1912683"/>
                  </a:lnTo>
                  <a:lnTo>
                    <a:pt x="265023" y="1911413"/>
                  </a:lnTo>
                  <a:lnTo>
                    <a:pt x="259473" y="1907603"/>
                  </a:lnTo>
                  <a:lnTo>
                    <a:pt x="261429" y="1907603"/>
                  </a:lnTo>
                  <a:lnTo>
                    <a:pt x="263372" y="1908873"/>
                  </a:lnTo>
                  <a:lnTo>
                    <a:pt x="265391" y="1908873"/>
                  </a:lnTo>
                  <a:lnTo>
                    <a:pt x="263652" y="1907603"/>
                  </a:lnTo>
                  <a:lnTo>
                    <a:pt x="261912" y="1906333"/>
                  </a:lnTo>
                  <a:lnTo>
                    <a:pt x="256247" y="1902523"/>
                  </a:lnTo>
                  <a:lnTo>
                    <a:pt x="253961" y="1901253"/>
                  </a:lnTo>
                  <a:lnTo>
                    <a:pt x="251675" y="1899983"/>
                  </a:lnTo>
                  <a:lnTo>
                    <a:pt x="257517" y="1901253"/>
                  </a:lnTo>
                  <a:lnTo>
                    <a:pt x="265328" y="1905063"/>
                  </a:lnTo>
                  <a:lnTo>
                    <a:pt x="266725" y="1902523"/>
                  </a:lnTo>
                  <a:lnTo>
                    <a:pt x="265785" y="1899983"/>
                  </a:lnTo>
                  <a:lnTo>
                    <a:pt x="264833" y="1897443"/>
                  </a:lnTo>
                  <a:lnTo>
                    <a:pt x="263677" y="1892363"/>
                  </a:lnTo>
                  <a:lnTo>
                    <a:pt x="267271" y="1889823"/>
                  </a:lnTo>
                  <a:lnTo>
                    <a:pt x="262077" y="1887283"/>
                  </a:lnTo>
                  <a:lnTo>
                    <a:pt x="259473" y="1886013"/>
                  </a:lnTo>
                  <a:lnTo>
                    <a:pt x="255574" y="1886013"/>
                  </a:lnTo>
                  <a:lnTo>
                    <a:pt x="249720" y="1883473"/>
                  </a:lnTo>
                  <a:lnTo>
                    <a:pt x="259473" y="1883473"/>
                  </a:lnTo>
                  <a:lnTo>
                    <a:pt x="263372" y="1887283"/>
                  </a:lnTo>
                  <a:lnTo>
                    <a:pt x="269290" y="1886013"/>
                  </a:lnTo>
                  <a:lnTo>
                    <a:pt x="268770" y="1883473"/>
                  </a:lnTo>
                  <a:lnTo>
                    <a:pt x="268249" y="1880933"/>
                  </a:lnTo>
                  <a:lnTo>
                    <a:pt x="267220" y="1874583"/>
                  </a:lnTo>
                  <a:lnTo>
                    <a:pt x="273126" y="1870773"/>
                  </a:lnTo>
                  <a:lnTo>
                    <a:pt x="265328" y="1864423"/>
                  </a:lnTo>
                  <a:lnTo>
                    <a:pt x="261429" y="1864423"/>
                  </a:lnTo>
                  <a:lnTo>
                    <a:pt x="255574" y="1858073"/>
                  </a:lnTo>
                  <a:lnTo>
                    <a:pt x="261429" y="1863153"/>
                  </a:lnTo>
                  <a:lnTo>
                    <a:pt x="275082" y="1864423"/>
                  </a:lnTo>
                  <a:lnTo>
                    <a:pt x="275082" y="1866963"/>
                  </a:lnTo>
                  <a:lnTo>
                    <a:pt x="280936" y="1868233"/>
                  </a:lnTo>
                  <a:lnTo>
                    <a:pt x="282702" y="1865693"/>
                  </a:lnTo>
                  <a:lnTo>
                    <a:pt x="283032" y="1863191"/>
                  </a:lnTo>
                  <a:lnTo>
                    <a:pt x="284835" y="1863191"/>
                  </a:lnTo>
                  <a:lnTo>
                    <a:pt x="283133" y="1862353"/>
                  </a:lnTo>
                  <a:lnTo>
                    <a:pt x="283375" y="1860613"/>
                  </a:lnTo>
                  <a:lnTo>
                    <a:pt x="280390" y="1856803"/>
                  </a:lnTo>
                  <a:lnTo>
                    <a:pt x="271183" y="1850453"/>
                  </a:lnTo>
                  <a:lnTo>
                    <a:pt x="277368" y="1852993"/>
                  </a:lnTo>
                  <a:lnTo>
                    <a:pt x="278257" y="1851723"/>
                  </a:lnTo>
                  <a:lnTo>
                    <a:pt x="278041" y="1851723"/>
                  </a:lnTo>
                  <a:lnTo>
                    <a:pt x="280936" y="1850453"/>
                  </a:lnTo>
                  <a:lnTo>
                    <a:pt x="278980" y="1849183"/>
                  </a:lnTo>
                  <a:lnTo>
                    <a:pt x="278980" y="1850453"/>
                  </a:lnTo>
                  <a:lnTo>
                    <a:pt x="277037" y="1850453"/>
                  </a:lnTo>
                  <a:lnTo>
                    <a:pt x="274701" y="1849183"/>
                  </a:lnTo>
                  <a:lnTo>
                    <a:pt x="272364" y="1847913"/>
                  </a:lnTo>
                  <a:lnTo>
                    <a:pt x="276212" y="1847913"/>
                  </a:lnTo>
                  <a:lnTo>
                    <a:pt x="276631" y="1847265"/>
                  </a:lnTo>
                  <a:lnTo>
                    <a:pt x="274307" y="1845373"/>
                  </a:lnTo>
                  <a:lnTo>
                    <a:pt x="271183" y="1842833"/>
                  </a:lnTo>
                  <a:lnTo>
                    <a:pt x="272478" y="1842833"/>
                  </a:lnTo>
                  <a:lnTo>
                    <a:pt x="269227" y="1841563"/>
                  </a:lnTo>
                  <a:lnTo>
                    <a:pt x="269227" y="1839023"/>
                  </a:lnTo>
                  <a:lnTo>
                    <a:pt x="280936" y="1845373"/>
                  </a:lnTo>
                  <a:lnTo>
                    <a:pt x="278980" y="1841563"/>
                  </a:lnTo>
                  <a:lnTo>
                    <a:pt x="271183" y="1839023"/>
                  </a:lnTo>
                  <a:lnTo>
                    <a:pt x="275082" y="1839023"/>
                  </a:lnTo>
                  <a:lnTo>
                    <a:pt x="267271" y="1833943"/>
                  </a:lnTo>
                  <a:lnTo>
                    <a:pt x="277037" y="1837753"/>
                  </a:lnTo>
                  <a:lnTo>
                    <a:pt x="278980" y="1837753"/>
                  </a:lnTo>
                  <a:lnTo>
                    <a:pt x="278980" y="1839023"/>
                  </a:lnTo>
                  <a:lnTo>
                    <a:pt x="285356" y="1839023"/>
                  </a:lnTo>
                  <a:lnTo>
                    <a:pt x="284594" y="1836483"/>
                  </a:lnTo>
                  <a:lnTo>
                    <a:pt x="282867" y="1833943"/>
                  </a:lnTo>
                  <a:lnTo>
                    <a:pt x="282003" y="1832673"/>
                  </a:lnTo>
                  <a:lnTo>
                    <a:pt x="282879" y="1831403"/>
                  </a:lnTo>
                  <a:lnTo>
                    <a:pt x="267271" y="1827593"/>
                  </a:lnTo>
                  <a:lnTo>
                    <a:pt x="264680" y="1825053"/>
                  </a:lnTo>
                  <a:lnTo>
                    <a:pt x="263372" y="1823783"/>
                  </a:lnTo>
                  <a:lnTo>
                    <a:pt x="271183" y="1827593"/>
                  </a:lnTo>
                  <a:lnTo>
                    <a:pt x="277037" y="1827593"/>
                  </a:lnTo>
                  <a:lnTo>
                    <a:pt x="284835" y="1827593"/>
                  </a:lnTo>
                  <a:lnTo>
                    <a:pt x="280936" y="1825053"/>
                  </a:lnTo>
                  <a:lnTo>
                    <a:pt x="278980" y="1825053"/>
                  </a:lnTo>
                  <a:lnTo>
                    <a:pt x="275082" y="1823783"/>
                  </a:lnTo>
                  <a:lnTo>
                    <a:pt x="278980" y="1821243"/>
                  </a:lnTo>
                  <a:lnTo>
                    <a:pt x="286791" y="1825053"/>
                  </a:lnTo>
                  <a:lnTo>
                    <a:pt x="281724" y="1821243"/>
                  </a:lnTo>
                  <a:lnTo>
                    <a:pt x="278345" y="1818703"/>
                  </a:lnTo>
                  <a:lnTo>
                    <a:pt x="279222" y="1816163"/>
                  </a:lnTo>
                  <a:lnTo>
                    <a:pt x="280479" y="1813623"/>
                  </a:lnTo>
                  <a:lnTo>
                    <a:pt x="273126" y="1808543"/>
                  </a:lnTo>
                  <a:lnTo>
                    <a:pt x="277037" y="1808543"/>
                  </a:lnTo>
                  <a:lnTo>
                    <a:pt x="280936" y="1812353"/>
                  </a:lnTo>
                  <a:lnTo>
                    <a:pt x="284835" y="1812353"/>
                  </a:lnTo>
                  <a:lnTo>
                    <a:pt x="288163" y="1808543"/>
                  </a:lnTo>
                  <a:lnTo>
                    <a:pt x="285076" y="1804733"/>
                  </a:lnTo>
                  <a:lnTo>
                    <a:pt x="282371" y="1799653"/>
                  </a:lnTo>
                  <a:lnTo>
                    <a:pt x="286791" y="1798383"/>
                  </a:lnTo>
                  <a:lnTo>
                    <a:pt x="292493" y="1795843"/>
                  </a:lnTo>
                  <a:lnTo>
                    <a:pt x="294347" y="1790763"/>
                  </a:lnTo>
                  <a:lnTo>
                    <a:pt x="295846" y="1785683"/>
                  </a:lnTo>
                  <a:lnTo>
                    <a:pt x="300443" y="1780603"/>
                  </a:lnTo>
                  <a:lnTo>
                    <a:pt x="296545" y="1779333"/>
                  </a:lnTo>
                  <a:lnTo>
                    <a:pt x="300443" y="1774253"/>
                  </a:lnTo>
                  <a:lnTo>
                    <a:pt x="292646" y="1770443"/>
                  </a:lnTo>
                  <a:lnTo>
                    <a:pt x="296545" y="1769173"/>
                  </a:lnTo>
                  <a:lnTo>
                    <a:pt x="290690" y="1765363"/>
                  </a:lnTo>
                  <a:lnTo>
                    <a:pt x="294589" y="1765363"/>
                  </a:lnTo>
                  <a:lnTo>
                    <a:pt x="296545" y="1766633"/>
                  </a:lnTo>
                  <a:lnTo>
                    <a:pt x="296545" y="1765363"/>
                  </a:lnTo>
                  <a:lnTo>
                    <a:pt x="293941" y="1762823"/>
                  </a:lnTo>
                  <a:lnTo>
                    <a:pt x="292646" y="1761553"/>
                  </a:lnTo>
                  <a:lnTo>
                    <a:pt x="298488" y="1761553"/>
                  </a:lnTo>
                  <a:lnTo>
                    <a:pt x="302399" y="1762823"/>
                  </a:lnTo>
                  <a:lnTo>
                    <a:pt x="303695" y="1761553"/>
                  </a:lnTo>
                  <a:lnTo>
                    <a:pt x="306298" y="1759013"/>
                  </a:lnTo>
                  <a:lnTo>
                    <a:pt x="307467" y="1755965"/>
                  </a:lnTo>
                  <a:close/>
                </a:path>
                <a:path w="392429" h="2021204">
                  <a:moveTo>
                    <a:pt x="308241" y="954786"/>
                  </a:moveTo>
                  <a:lnTo>
                    <a:pt x="306298" y="956729"/>
                  </a:lnTo>
                  <a:lnTo>
                    <a:pt x="308241" y="956729"/>
                  </a:lnTo>
                  <a:lnTo>
                    <a:pt x="308241" y="954786"/>
                  </a:lnTo>
                  <a:close/>
                </a:path>
                <a:path w="392429" h="2021204">
                  <a:moveTo>
                    <a:pt x="308241" y="935189"/>
                  </a:moveTo>
                  <a:lnTo>
                    <a:pt x="300443" y="932649"/>
                  </a:lnTo>
                  <a:lnTo>
                    <a:pt x="298488" y="932649"/>
                  </a:lnTo>
                  <a:lnTo>
                    <a:pt x="308241" y="935189"/>
                  </a:lnTo>
                  <a:close/>
                </a:path>
                <a:path w="392429" h="2021204">
                  <a:moveTo>
                    <a:pt x="308241" y="911059"/>
                  </a:moveTo>
                  <a:lnTo>
                    <a:pt x="304342" y="907249"/>
                  </a:lnTo>
                  <a:lnTo>
                    <a:pt x="306298" y="909789"/>
                  </a:lnTo>
                  <a:lnTo>
                    <a:pt x="306298" y="911059"/>
                  </a:lnTo>
                  <a:lnTo>
                    <a:pt x="308241" y="911059"/>
                  </a:lnTo>
                  <a:close/>
                </a:path>
                <a:path w="392429" h="2021204">
                  <a:moveTo>
                    <a:pt x="311416" y="41910"/>
                  </a:moveTo>
                  <a:lnTo>
                    <a:pt x="309308" y="35560"/>
                  </a:lnTo>
                  <a:lnTo>
                    <a:pt x="308559" y="34290"/>
                  </a:lnTo>
                  <a:lnTo>
                    <a:pt x="306298" y="30480"/>
                  </a:lnTo>
                  <a:lnTo>
                    <a:pt x="309003" y="30480"/>
                  </a:lnTo>
                  <a:lnTo>
                    <a:pt x="305511" y="27940"/>
                  </a:lnTo>
                  <a:lnTo>
                    <a:pt x="296786" y="21590"/>
                  </a:lnTo>
                  <a:lnTo>
                    <a:pt x="287540" y="15240"/>
                  </a:lnTo>
                  <a:lnTo>
                    <a:pt x="282003" y="11430"/>
                  </a:lnTo>
                  <a:lnTo>
                    <a:pt x="269227" y="6350"/>
                  </a:lnTo>
                  <a:lnTo>
                    <a:pt x="262826" y="2540"/>
                  </a:lnTo>
                  <a:lnTo>
                    <a:pt x="257517" y="0"/>
                  </a:lnTo>
                  <a:lnTo>
                    <a:pt x="252222" y="0"/>
                  </a:lnTo>
                  <a:lnTo>
                    <a:pt x="245821" y="1270"/>
                  </a:lnTo>
                  <a:lnTo>
                    <a:pt x="251675" y="5080"/>
                  </a:lnTo>
                  <a:lnTo>
                    <a:pt x="255574" y="12700"/>
                  </a:lnTo>
                  <a:lnTo>
                    <a:pt x="253009" y="15240"/>
                  </a:lnTo>
                  <a:lnTo>
                    <a:pt x="245325" y="12700"/>
                  </a:lnTo>
                  <a:lnTo>
                    <a:pt x="236918" y="11430"/>
                  </a:lnTo>
                  <a:lnTo>
                    <a:pt x="232156" y="13970"/>
                  </a:lnTo>
                  <a:lnTo>
                    <a:pt x="236067" y="13970"/>
                  </a:lnTo>
                  <a:lnTo>
                    <a:pt x="236067" y="16510"/>
                  </a:lnTo>
                  <a:lnTo>
                    <a:pt x="241922" y="20320"/>
                  </a:lnTo>
                  <a:lnTo>
                    <a:pt x="236067" y="20320"/>
                  </a:lnTo>
                  <a:lnTo>
                    <a:pt x="243865" y="27940"/>
                  </a:lnTo>
                  <a:lnTo>
                    <a:pt x="238010" y="26670"/>
                  </a:lnTo>
                  <a:lnTo>
                    <a:pt x="230212" y="22860"/>
                  </a:lnTo>
                  <a:lnTo>
                    <a:pt x="232308" y="25400"/>
                  </a:lnTo>
                  <a:lnTo>
                    <a:pt x="238264" y="27940"/>
                  </a:lnTo>
                  <a:lnTo>
                    <a:pt x="243103" y="30480"/>
                  </a:lnTo>
                  <a:lnTo>
                    <a:pt x="241922" y="34290"/>
                  </a:lnTo>
                  <a:lnTo>
                    <a:pt x="236067" y="34290"/>
                  </a:lnTo>
                  <a:lnTo>
                    <a:pt x="236067" y="31750"/>
                  </a:lnTo>
                  <a:lnTo>
                    <a:pt x="232156" y="27940"/>
                  </a:lnTo>
                  <a:lnTo>
                    <a:pt x="222402" y="27940"/>
                  </a:lnTo>
                  <a:lnTo>
                    <a:pt x="234111" y="39370"/>
                  </a:lnTo>
                  <a:lnTo>
                    <a:pt x="234111" y="41910"/>
                  </a:lnTo>
                  <a:lnTo>
                    <a:pt x="224358" y="38100"/>
                  </a:lnTo>
                  <a:lnTo>
                    <a:pt x="228257" y="41910"/>
                  </a:lnTo>
                  <a:lnTo>
                    <a:pt x="226314" y="43180"/>
                  </a:lnTo>
                  <a:lnTo>
                    <a:pt x="230212" y="43180"/>
                  </a:lnTo>
                  <a:lnTo>
                    <a:pt x="234111" y="45720"/>
                  </a:lnTo>
                  <a:lnTo>
                    <a:pt x="238010" y="49530"/>
                  </a:lnTo>
                  <a:lnTo>
                    <a:pt x="232156" y="49530"/>
                  </a:lnTo>
                  <a:lnTo>
                    <a:pt x="232156" y="52070"/>
                  </a:lnTo>
                  <a:lnTo>
                    <a:pt x="241922" y="52070"/>
                  </a:lnTo>
                  <a:lnTo>
                    <a:pt x="243928" y="55880"/>
                  </a:lnTo>
                  <a:lnTo>
                    <a:pt x="240449" y="57150"/>
                  </a:lnTo>
                  <a:lnTo>
                    <a:pt x="228257" y="57150"/>
                  </a:lnTo>
                  <a:lnTo>
                    <a:pt x="228257" y="55880"/>
                  </a:lnTo>
                  <a:lnTo>
                    <a:pt x="222402" y="57150"/>
                  </a:lnTo>
                  <a:lnTo>
                    <a:pt x="214604" y="57150"/>
                  </a:lnTo>
                  <a:lnTo>
                    <a:pt x="220459" y="64770"/>
                  </a:lnTo>
                  <a:lnTo>
                    <a:pt x="218503" y="64770"/>
                  </a:lnTo>
                  <a:lnTo>
                    <a:pt x="223507" y="71120"/>
                  </a:lnTo>
                  <a:lnTo>
                    <a:pt x="234962" y="74930"/>
                  </a:lnTo>
                  <a:lnTo>
                    <a:pt x="239966" y="81280"/>
                  </a:lnTo>
                  <a:lnTo>
                    <a:pt x="233870" y="80010"/>
                  </a:lnTo>
                  <a:lnTo>
                    <a:pt x="224840" y="77470"/>
                  </a:lnTo>
                  <a:lnTo>
                    <a:pt x="218020" y="74930"/>
                  </a:lnTo>
                  <a:lnTo>
                    <a:pt x="218503" y="78740"/>
                  </a:lnTo>
                  <a:lnTo>
                    <a:pt x="228257" y="78740"/>
                  </a:lnTo>
                  <a:lnTo>
                    <a:pt x="236067" y="90170"/>
                  </a:lnTo>
                  <a:lnTo>
                    <a:pt x="238010" y="93980"/>
                  </a:lnTo>
                  <a:lnTo>
                    <a:pt x="222402" y="85090"/>
                  </a:lnTo>
                  <a:lnTo>
                    <a:pt x="222402" y="86360"/>
                  </a:lnTo>
                  <a:lnTo>
                    <a:pt x="226314" y="90170"/>
                  </a:lnTo>
                  <a:lnTo>
                    <a:pt x="224358" y="90170"/>
                  </a:lnTo>
                  <a:lnTo>
                    <a:pt x="228257" y="92710"/>
                  </a:lnTo>
                  <a:lnTo>
                    <a:pt x="234353" y="95250"/>
                  </a:lnTo>
                  <a:lnTo>
                    <a:pt x="233133" y="97790"/>
                  </a:lnTo>
                  <a:lnTo>
                    <a:pt x="230454" y="99060"/>
                  </a:lnTo>
                  <a:lnTo>
                    <a:pt x="232156" y="102870"/>
                  </a:lnTo>
                  <a:lnTo>
                    <a:pt x="221183" y="95250"/>
                  </a:lnTo>
                  <a:lnTo>
                    <a:pt x="214604" y="91440"/>
                  </a:lnTo>
                  <a:lnTo>
                    <a:pt x="208013" y="88900"/>
                  </a:lnTo>
                  <a:lnTo>
                    <a:pt x="197040" y="85090"/>
                  </a:lnTo>
                  <a:lnTo>
                    <a:pt x="204152" y="88900"/>
                  </a:lnTo>
                  <a:lnTo>
                    <a:pt x="209969" y="93980"/>
                  </a:lnTo>
                  <a:lnTo>
                    <a:pt x="213233" y="99060"/>
                  </a:lnTo>
                  <a:lnTo>
                    <a:pt x="212648" y="102870"/>
                  </a:lnTo>
                  <a:lnTo>
                    <a:pt x="198996" y="92710"/>
                  </a:lnTo>
                  <a:lnTo>
                    <a:pt x="198843" y="99060"/>
                  </a:lnTo>
                  <a:lnTo>
                    <a:pt x="205092" y="106680"/>
                  </a:lnTo>
                  <a:lnTo>
                    <a:pt x="214630" y="115570"/>
                  </a:lnTo>
                  <a:lnTo>
                    <a:pt x="224358" y="123190"/>
                  </a:lnTo>
                  <a:lnTo>
                    <a:pt x="216827" y="120650"/>
                  </a:lnTo>
                  <a:lnTo>
                    <a:pt x="213893" y="119380"/>
                  </a:lnTo>
                  <a:lnTo>
                    <a:pt x="210947" y="118110"/>
                  </a:lnTo>
                  <a:lnTo>
                    <a:pt x="205422" y="115570"/>
                  </a:lnTo>
                  <a:lnTo>
                    <a:pt x="198996" y="111760"/>
                  </a:lnTo>
                  <a:lnTo>
                    <a:pt x="198996" y="119380"/>
                  </a:lnTo>
                  <a:lnTo>
                    <a:pt x="187286" y="114300"/>
                  </a:lnTo>
                  <a:lnTo>
                    <a:pt x="192811" y="118110"/>
                  </a:lnTo>
                  <a:lnTo>
                    <a:pt x="194856" y="121920"/>
                  </a:lnTo>
                  <a:lnTo>
                    <a:pt x="197993" y="124460"/>
                  </a:lnTo>
                  <a:lnTo>
                    <a:pt x="206794" y="127000"/>
                  </a:lnTo>
                  <a:lnTo>
                    <a:pt x="204851" y="125730"/>
                  </a:lnTo>
                  <a:lnTo>
                    <a:pt x="202895" y="125730"/>
                  </a:lnTo>
                  <a:lnTo>
                    <a:pt x="202895" y="123190"/>
                  </a:lnTo>
                  <a:lnTo>
                    <a:pt x="208749" y="125730"/>
                  </a:lnTo>
                  <a:lnTo>
                    <a:pt x="218503" y="132080"/>
                  </a:lnTo>
                  <a:lnTo>
                    <a:pt x="216560" y="133350"/>
                  </a:lnTo>
                  <a:lnTo>
                    <a:pt x="212648" y="133350"/>
                  </a:lnTo>
                  <a:lnTo>
                    <a:pt x="216827" y="137160"/>
                  </a:lnTo>
                  <a:lnTo>
                    <a:pt x="216801" y="138430"/>
                  </a:lnTo>
                  <a:lnTo>
                    <a:pt x="215671" y="139700"/>
                  </a:lnTo>
                  <a:lnTo>
                    <a:pt x="216560" y="140970"/>
                  </a:lnTo>
                  <a:lnTo>
                    <a:pt x="212648" y="137160"/>
                  </a:lnTo>
                  <a:lnTo>
                    <a:pt x="206794" y="135890"/>
                  </a:lnTo>
                  <a:lnTo>
                    <a:pt x="202895" y="135890"/>
                  </a:lnTo>
                  <a:lnTo>
                    <a:pt x="202895" y="137160"/>
                  </a:lnTo>
                  <a:lnTo>
                    <a:pt x="208749" y="140970"/>
                  </a:lnTo>
                  <a:lnTo>
                    <a:pt x="202895" y="140970"/>
                  </a:lnTo>
                  <a:lnTo>
                    <a:pt x="189242" y="135890"/>
                  </a:lnTo>
                  <a:lnTo>
                    <a:pt x="198996" y="140970"/>
                  </a:lnTo>
                  <a:lnTo>
                    <a:pt x="191198" y="140970"/>
                  </a:lnTo>
                  <a:lnTo>
                    <a:pt x="189242" y="137160"/>
                  </a:lnTo>
                  <a:lnTo>
                    <a:pt x="188633" y="140970"/>
                  </a:lnTo>
                  <a:lnTo>
                    <a:pt x="197535" y="144780"/>
                  </a:lnTo>
                  <a:lnTo>
                    <a:pt x="205701" y="148590"/>
                  </a:lnTo>
                  <a:lnTo>
                    <a:pt x="202895" y="152400"/>
                  </a:lnTo>
                  <a:lnTo>
                    <a:pt x="197040" y="151130"/>
                  </a:lnTo>
                  <a:lnTo>
                    <a:pt x="195097" y="148590"/>
                  </a:lnTo>
                  <a:lnTo>
                    <a:pt x="198996" y="147320"/>
                  </a:lnTo>
                  <a:lnTo>
                    <a:pt x="191198" y="143510"/>
                  </a:lnTo>
                  <a:lnTo>
                    <a:pt x="179489" y="143510"/>
                  </a:lnTo>
                  <a:lnTo>
                    <a:pt x="173393" y="144780"/>
                  </a:lnTo>
                  <a:lnTo>
                    <a:pt x="170218" y="147320"/>
                  </a:lnTo>
                  <a:lnTo>
                    <a:pt x="170713" y="151130"/>
                  </a:lnTo>
                  <a:lnTo>
                    <a:pt x="175590" y="154940"/>
                  </a:lnTo>
                  <a:lnTo>
                    <a:pt x="171678" y="154940"/>
                  </a:lnTo>
                  <a:lnTo>
                    <a:pt x="167779" y="152400"/>
                  </a:lnTo>
                  <a:lnTo>
                    <a:pt x="165823" y="148590"/>
                  </a:lnTo>
                  <a:lnTo>
                    <a:pt x="163271" y="152400"/>
                  </a:lnTo>
                  <a:lnTo>
                    <a:pt x="164363" y="156210"/>
                  </a:lnTo>
                  <a:lnTo>
                    <a:pt x="164731" y="158750"/>
                  </a:lnTo>
                  <a:lnTo>
                    <a:pt x="159981" y="161290"/>
                  </a:lnTo>
                  <a:lnTo>
                    <a:pt x="165823" y="161290"/>
                  </a:lnTo>
                  <a:lnTo>
                    <a:pt x="171678" y="166370"/>
                  </a:lnTo>
                  <a:lnTo>
                    <a:pt x="171678" y="173990"/>
                  </a:lnTo>
                  <a:lnTo>
                    <a:pt x="159981" y="173990"/>
                  </a:lnTo>
                  <a:lnTo>
                    <a:pt x="156070" y="172720"/>
                  </a:lnTo>
                  <a:lnTo>
                    <a:pt x="157937" y="176530"/>
                  </a:lnTo>
                  <a:lnTo>
                    <a:pt x="154851" y="177800"/>
                  </a:lnTo>
                  <a:lnTo>
                    <a:pt x="151409" y="180340"/>
                  </a:lnTo>
                  <a:lnTo>
                    <a:pt x="152171" y="181610"/>
                  </a:lnTo>
                  <a:lnTo>
                    <a:pt x="158026" y="181610"/>
                  </a:lnTo>
                  <a:lnTo>
                    <a:pt x="159981" y="184150"/>
                  </a:lnTo>
                  <a:lnTo>
                    <a:pt x="163880" y="184150"/>
                  </a:lnTo>
                  <a:lnTo>
                    <a:pt x="169735" y="195580"/>
                  </a:lnTo>
                  <a:lnTo>
                    <a:pt x="156070" y="191770"/>
                  </a:lnTo>
                  <a:lnTo>
                    <a:pt x="158026" y="198120"/>
                  </a:lnTo>
                  <a:lnTo>
                    <a:pt x="159766" y="198120"/>
                  </a:lnTo>
                  <a:lnTo>
                    <a:pt x="158762" y="200660"/>
                  </a:lnTo>
                  <a:lnTo>
                    <a:pt x="158851" y="203200"/>
                  </a:lnTo>
                  <a:lnTo>
                    <a:pt x="163880" y="207010"/>
                  </a:lnTo>
                  <a:lnTo>
                    <a:pt x="158026" y="207010"/>
                  </a:lnTo>
                  <a:lnTo>
                    <a:pt x="155105" y="203200"/>
                  </a:lnTo>
                  <a:lnTo>
                    <a:pt x="154127" y="201930"/>
                  </a:lnTo>
                  <a:lnTo>
                    <a:pt x="148272" y="199390"/>
                  </a:lnTo>
                  <a:lnTo>
                    <a:pt x="152171" y="203200"/>
                  </a:lnTo>
                  <a:lnTo>
                    <a:pt x="144373" y="201930"/>
                  </a:lnTo>
                  <a:lnTo>
                    <a:pt x="152171" y="207010"/>
                  </a:lnTo>
                  <a:lnTo>
                    <a:pt x="138518" y="205740"/>
                  </a:lnTo>
                  <a:lnTo>
                    <a:pt x="144373" y="215900"/>
                  </a:lnTo>
                  <a:lnTo>
                    <a:pt x="142417" y="215900"/>
                  </a:lnTo>
                  <a:lnTo>
                    <a:pt x="140474" y="213360"/>
                  </a:lnTo>
                  <a:lnTo>
                    <a:pt x="143332" y="217170"/>
                  </a:lnTo>
                  <a:lnTo>
                    <a:pt x="141439" y="220980"/>
                  </a:lnTo>
                  <a:lnTo>
                    <a:pt x="141020" y="223520"/>
                  </a:lnTo>
                  <a:lnTo>
                    <a:pt x="148272" y="228600"/>
                  </a:lnTo>
                  <a:lnTo>
                    <a:pt x="146316" y="228600"/>
                  </a:lnTo>
                  <a:lnTo>
                    <a:pt x="154127" y="234950"/>
                  </a:lnTo>
                  <a:lnTo>
                    <a:pt x="146316" y="236220"/>
                  </a:lnTo>
                  <a:lnTo>
                    <a:pt x="144373" y="238760"/>
                  </a:lnTo>
                  <a:lnTo>
                    <a:pt x="146316" y="242570"/>
                  </a:lnTo>
                  <a:lnTo>
                    <a:pt x="156070" y="245110"/>
                  </a:lnTo>
                  <a:lnTo>
                    <a:pt x="159981" y="246380"/>
                  </a:lnTo>
                  <a:lnTo>
                    <a:pt x="155956" y="251460"/>
                  </a:lnTo>
                  <a:lnTo>
                    <a:pt x="155587" y="255270"/>
                  </a:lnTo>
                  <a:lnTo>
                    <a:pt x="158877" y="259080"/>
                  </a:lnTo>
                  <a:lnTo>
                    <a:pt x="165836" y="265430"/>
                  </a:lnTo>
                  <a:lnTo>
                    <a:pt x="154851" y="264160"/>
                  </a:lnTo>
                  <a:lnTo>
                    <a:pt x="146812" y="259080"/>
                  </a:lnTo>
                  <a:lnTo>
                    <a:pt x="139496" y="254000"/>
                  </a:lnTo>
                  <a:lnTo>
                    <a:pt x="130708" y="254000"/>
                  </a:lnTo>
                  <a:lnTo>
                    <a:pt x="138518" y="257810"/>
                  </a:lnTo>
                  <a:lnTo>
                    <a:pt x="142417" y="264160"/>
                  </a:lnTo>
                  <a:lnTo>
                    <a:pt x="142417" y="270510"/>
                  </a:lnTo>
                  <a:lnTo>
                    <a:pt x="136804" y="271780"/>
                  </a:lnTo>
                  <a:lnTo>
                    <a:pt x="131203" y="275590"/>
                  </a:lnTo>
                  <a:lnTo>
                    <a:pt x="124866" y="278130"/>
                  </a:lnTo>
                  <a:lnTo>
                    <a:pt x="117055" y="279400"/>
                  </a:lnTo>
                  <a:lnTo>
                    <a:pt x="126809" y="283210"/>
                  </a:lnTo>
                  <a:lnTo>
                    <a:pt x="130708" y="290830"/>
                  </a:lnTo>
                  <a:lnTo>
                    <a:pt x="122262" y="285318"/>
                  </a:lnTo>
                  <a:lnTo>
                    <a:pt x="124866" y="289560"/>
                  </a:lnTo>
                  <a:lnTo>
                    <a:pt x="128765" y="293370"/>
                  </a:lnTo>
                  <a:lnTo>
                    <a:pt x="127787" y="297180"/>
                  </a:lnTo>
                  <a:lnTo>
                    <a:pt x="120954" y="295910"/>
                  </a:lnTo>
                  <a:lnTo>
                    <a:pt x="115595" y="295910"/>
                  </a:lnTo>
                  <a:lnTo>
                    <a:pt x="119011" y="299720"/>
                  </a:lnTo>
                  <a:lnTo>
                    <a:pt x="115112" y="299720"/>
                  </a:lnTo>
                  <a:lnTo>
                    <a:pt x="122910" y="303530"/>
                  </a:lnTo>
                  <a:lnTo>
                    <a:pt x="117055" y="307340"/>
                  </a:lnTo>
                  <a:lnTo>
                    <a:pt x="119011" y="312420"/>
                  </a:lnTo>
                  <a:lnTo>
                    <a:pt x="107302" y="307340"/>
                  </a:lnTo>
                  <a:lnTo>
                    <a:pt x="111201" y="304800"/>
                  </a:lnTo>
                  <a:lnTo>
                    <a:pt x="105410" y="304800"/>
                  </a:lnTo>
                  <a:lnTo>
                    <a:pt x="105841" y="307340"/>
                  </a:lnTo>
                  <a:lnTo>
                    <a:pt x="108458" y="311150"/>
                  </a:lnTo>
                  <a:lnTo>
                    <a:pt x="109258" y="314960"/>
                  </a:lnTo>
                  <a:lnTo>
                    <a:pt x="113157" y="320040"/>
                  </a:lnTo>
                  <a:lnTo>
                    <a:pt x="122910" y="322580"/>
                  </a:lnTo>
                  <a:lnTo>
                    <a:pt x="126809" y="325120"/>
                  </a:lnTo>
                  <a:lnTo>
                    <a:pt x="124866" y="326390"/>
                  </a:lnTo>
                  <a:lnTo>
                    <a:pt x="128765" y="328930"/>
                  </a:lnTo>
                  <a:lnTo>
                    <a:pt x="124866" y="328930"/>
                  </a:lnTo>
                  <a:lnTo>
                    <a:pt x="119011" y="330200"/>
                  </a:lnTo>
                  <a:lnTo>
                    <a:pt x="109258" y="322580"/>
                  </a:lnTo>
                  <a:lnTo>
                    <a:pt x="105346" y="320040"/>
                  </a:lnTo>
                  <a:lnTo>
                    <a:pt x="117055" y="328930"/>
                  </a:lnTo>
                  <a:lnTo>
                    <a:pt x="115100" y="328930"/>
                  </a:lnTo>
                  <a:lnTo>
                    <a:pt x="119011" y="336550"/>
                  </a:lnTo>
                  <a:lnTo>
                    <a:pt x="113157" y="334010"/>
                  </a:lnTo>
                  <a:lnTo>
                    <a:pt x="109562" y="332841"/>
                  </a:lnTo>
                  <a:lnTo>
                    <a:pt x="115100" y="330987"/>
                  </a:lnTo>
                  <a:lnTo>
                    <a:pt x="107302" y="327088"/>
                  </a:lnTo>
                  <a:lnTo>
                    <a:pt x="111201" y="330987"/>
                  </a:lnTo>
                  <a:lnTo>
                    <a:pt x="109410" y="332790"/>
                  </a:lnTo>
                  <a:lnTo>
                    <a:pt x="109258" y="332740"/>
                  </a:lnTo>
                  <a:lnTo>
                    <a:pt x="109258" y="332943"/>
                  </a:lnTo>
                  <a:lnTo>
                    <a:pt x="109410" y="332892"/>
                  </a:lnTo>
                  <a:lnTo>
                    <a:pt x="113157" y="336550"/>
                  </a:lnTo>
                  <a:lnTo>
                    <a:pt x="119011" y="337820"/>
                  </a:lnTo>
                  <a:lnTo>
                    <a:pt x="111201" y="337820"/>
                  </a:lnTo>
                  <a:lnTo>
                    <a:pt x="108673" y="341630"/>
                  </a:lnTo>
                  <a:lnTo>
                    <a:pt x="115836" y="347980"/>
                  </a:lnTo>
                  <a:lnTo>
                    <a:pt x="124104" y="354330"/>
                  </a:lnTo>
                  <a:lnTo>
                    <a:pt x="124866" y="359410"/>
                  </a:lnTo>
                  <a:lnTo>
                    <a:pt x="122237" y="359410"/>
                  </a:lnTo>
                  <a:lnTo>
                    <a:pt x="121450" y="361950"/>
                  </a:lnTo>
                  <a:lnTo>
                    <a:pt x="119926" y="364490"/>
                  </a:lnTo>
                  <a:lnTo>
                    <a:pt x="115100" y="365760"/>
                  </a:lnTo>
                  <a:lnTo>
                    <a:pt x="111137" y="363220"/>
                  </a:lnTo>
                  <a:lnTo>
                    <a:pt x="103886" y="360680"/>
                  </a:lnTo>
                  <a:lnTo>
                    <a:pt x="95897" y="358140"/>
                  </a:lnTo>
                  <a:lnTo>
                    <a:pt x="89738" y="355600"/>
                  </a:lnTo>
                  <a:lnTo>
                    <a:pt x="88620" y="358140"/>
                  </a:lnTo>
                  <a:lnTo>
                    <a:pt x="93891" y="361950"/>
                  </a:lnTo>
                  <a:lnTo>
                    <a:pt x="100990" y="365760"/>
                  </a:lnTo>
                  <a:lnTo>
                    <a:pt x="105346" y="369570"/>
                  </a:lnTo>
                  <a:lnTo>
                    <a:pt x="97548" y="365760"/>
                  </a:lnTo>
                  <a:lnTo>
                    <a:pt x="101447" y="373380"/>
                  </a:lnTo>
                  <a:lnTo>
                    <a:pt x="97548" y="369570"/>
                  </a:lnTo>
                  <a:lnTo>
                    <a:pt x="95592" y="373380"/>
                  </a:lnTo>
                  <a:lnTo>
                    <a:pt x="91694" y="369570"/>
                  </a:lnTo>
                  <a:lnTo>
                    <a:pt x="87795" y="374650"/>
                  </a:lnTo>
                  <a:lnTo>
                    <a:pt x="89738" y="373380"/>
                  </a:lnTo>
                  <a:lnTo>
                    <a:pt x="85839" y="378460"/>
                  </a:lnTo>
                  <a:lnTo>
                    <a:pt x="101447" y="384810"/>
                  </a:lnTo>
                  <a:lnTo>
                    <a:pt x="103403" y="387350"/>
                  </a:lnTo>
                  <a:lnTo>
                    <a:pt x="95592" y="384810"/>
                  </a:lnTo>
                  <a:lnTo>
                    <a:pt x="91694" y="384810"/>
                  </a:lnTo>
                  <a:lnTo>
                    <a:pt x="93649" y="383540"/>
                  </a:lnTo>
                  <a:lnTo>
                    <a:pt x="84683" y="383540"/>
                  </a:lnTo>
                  <a:lnTo>
                    <a:pt x="86995" y="387350"/>
                  </a:lnTo>
                  <a:lnTo>
                    <a:pt x="81940" y="387350"/>
                  </a:lnTo>
                  <a:lnTo>
                    <a:pt x="87795" y="388620"/>
                  </a:lnTo>
                  <a:lnTo>
                    <a:pt x="93649" y="388620"/>
                  </a:lnTo>
                  <a:lnTo>
                    <a:pt x="93649" y="392430"/>
                  </a:lnTo>
                  <a:lnTo>
                    <a:pt x="83896" y="388620"/>
                  </a:lnTo>
                  <a:lnTo>
                    <a:pt x="83896" y="392430"/>
                  </a:lnTo>
                  <a:lnTo>
                    <a:pt x="87795" y="392430"/>
                  </a:lnTo>
                  <a:lnTo>
                    <a:pt x="82677" y="397979"/>
                  </a:lnTo>
                  <a:lnTo>
                    <a:pt x="79984" y="396240"/>
                  </a:lnTo>
                  <a:lnTo>
                    <a:pt x="82143" y="398551"/>
                  </a:lnTo>
                  <a:lnTo>
                    <a:pt x="81940" y="398780"/>
                  </a:lnTo>
                  <a:lnTo>
                    <a:pt x="82588" y="399021"/>
                  </a:lnTo>
                  <a:lnTo>
                    <a:pt x="83896" y="400431"/>
                  </a:lnTo>
                  <a:lnTo>
                    <a:pt x="83896" y="399542"/>
                  </a:lnTo>
                  <a:lnTo>
                    <a:pt x="91694" y="402590"/>
                  </a:lnTo>
                  <a:lnTo>
                    <a:pt x="84429" y="402590"/>
                  </a:lnTo>
                  <a:lnTo>
                    <a:pt x="84137" y="403860"/>
                  </a:lnTo>
                  <a:lnTo>
                    <a:pt x="82461" y="407670"/>
                  </a:lnTo>
                  <a:lnTo>
                    <a:pt x="83896" y="412750"/>
                  </a:lnTo>
                  <a:lnTo>
                    <a:pt x="81940" y="412750"/>
                  </a:lnTo>
                  <a:lnTo>
                    <a:pt x="83273" y="414197"/>
                  </a:lnTo>
                  <a:lnTo>
                    <a:pt x="85471" y="416560"/>
                  </a:lnTo>
                  <a:lnTo>
                    <a:pt x="88277" y="421640"/>
                  </a:lnTo>
                  <a:lnTo>
                    <a:pt x="91821" y="426720"/>
                  </a:lnTo>
                  <a:lnTo>
                    <a:pt x="97548" y="433070"/>
                  </a:lnTo>
                  <a:lnTo>
                    <a:pt x="89738" y="427990"/>
                  </a:lnTo>
                  <a:lnTo>
                    <a:pt x="89992" y="430530"/>
                  </a:lnTo>
                  <a:lnTo>
                    <a:pt x="96088" y="434340"/>
                  </a:lnTo>
                  <a:lnTo>
                    <a:pt x="102908" y="439420"/>
                  </a:lnTo>
                  <a:lnTo>
                    <a:pt x="105346" y="443230"/>
                  </a:lnTo>
                  <a:lnTo>
                    <a:pt x="99898" y="441960"/>
                  </a:lnTo>
                  <a:lnTo>
                    <a:pt x="98285" y="444500"/>
                  </a:lnTo>
                  <a:lnTo>
                    <a:pt x="96304" y="447040"/>
                  </a:lnTo>
                  <a:lnTo>
                    <a:pt x="89738" y="445770"/>
                  </a:lnTo>
                  <a:lnTo>
                    <a:pt x="95592" y="450850"/>
                  </a:lnTo>
                  <a:lnTo>
                    <a:pt x="97548" y="454660"/>
                  </a:lnTo>
                  <a:lnTo>
                    <a:pt x="107302" y="461010"/>
                  </a:lnTo>
                  <a:lnTo>
                    <a:pt x="99504" y="461010"/>
                  </a:lnTo>
                  <a:lnTo>
                    <a:pt x="96901" y="457200"/>
                  </a:lnTo>
                  <a:lnTo>
                    <a:pt x="91694" y="449580"/>
                  </a:lnTo>
                  <a:lnTo>
                    <a:pt x="87795" y="450850"/>
                  </a:lnTo>
                  <a:lnTo>
                    <a:pt x="93649" y="457200"/>
                  </a:lnTo>
                  <a:lnTo>
                    <a:pt x="85839" y="454660"/>
                  </a:lnTo>
                  <a:lnTo>
                    <a:pt x="91694" y="457200"/>
                  </a:lnTo>
                  <a:lnTo>
                    <a:pt x="89738" y="461010"/>
                  </a:lnTo>
                  <a:lnTo>
                    <a:pt x="93649" y="462280"/>
                  </a:lnTo>
                  <a:lnTo>
                    <a:pt x="85839" y="461010"/>
                  </a:lnTo>
                  <a:lnTo>
                    <a:pt x="78041" y="461010"/>
                  </a:lnTo>
                  <a:lnTo>
                    <a:pt x="74142" y="458482"/>
                  </a:lnTo>
                  <a:lnTo>
                    <a:pt x="74142" y="457695"/>
                  </a:lnTo>
                  <a:lnTo>
                    <a:pt x="70231" y="455752"/>
                  </a:lnTo>
                  <a:lnTo>
                    <a:pt x="64376" y="451853"/>
                  </a:lnTo>
                  <a:lnTo>
                    <a:pt x="68287" y="455752"/>
                  </a:lnTo>
                  <a:lnTo>
                    <a:pt x="72186" y="457695"/>
                  </a:lnTo>
                  <a:lnTo>
                    <a:pt x="72707" y="458228"/>
                  </a:lnTo>
                  <a:lnTo>
                    <a:pt x="74142" y="461010"/>
                  </a:lnTo>
                  <a:lnTo>
                    <a:pt x="64376" y="461010"/>
                  </a:lnTo>
                  <a:lnTo>
                    <a:pt x="70231" y="467360"/>
                  </a:lnTo>
                  <a:lnTo>
                    <a:pt x="66332" y="464820"/>
                  </a:lnTo>
                  <a:lnTo>
                    <a:pt x="72339" y="469900"/>
                  </a:lnTo>
                  <a:lnTo>
                    <a:pt x="73406" y="473710"/>
                  </a:lnTo>
                  <a:lnTo>
                    <a:pt x="74841" y="476250"/>
                  </a:lnTo>
                  <a:lnTo>
                    <a:pt x="81940" y="480060"/>
                  </a:lnTo>
                  <a:lnTo>
                    <a:pt x="72186" y="478790"/>
                  </a:lnTo>
                  <a:lnTo>
                    <a:pt x="72186" y="482600"/>
                  </a:lnTo>
                  <a:lnTo>
                    <a:pt x="87795" y="487680"/>
                  </a:lnTo>
                  <a:lnTo>
                    <a:pt x="91694" y="492760"/>
                  </a:lnTo>
                  <a:lnTo>
                    <a:pt x="91694" y="494030"/>
                  </a:lnTo>
                  <a:lnTo>
                    <a:pt x="93649" y="496570"/>
                  </a:lnTo>
                  <a:lnTo>
                    <a:pt x="91694" y="497840"/>
                  </a:lnTo>
                  <a:lnTo>
                    <a:pt x="86182" y="494030"/>
                  </a:lnTo>
                  <a:lnTo>
                    <a:pt x="81203" y="492760"/>
                  </a:lnTo>
                  <a:lnTo>
                    <a:pt x="76606" y="495300"/>
                  </a:lnTo>
                  <a:lnTo>
                    <a:pt x="72186" y="496570"/>
                  </a:lnTo>
                  <a:lnTo>
                    <a:pt x="70231" y="497840"/>
                  </a:lnTo>
                  <a:lnTo>
                    <a:pt x="70231" y="504190"/>
                  </a:lnTo>
                  <a:lnTo>
                    <a:pt x="64376" y="504190"/>
                  </a:lnTo>
                  <a:lnTo>
                    <a:pt x="64376" y="497840"/>
                  </a:lnTo>
                  <a:lnTo>
                    <a:pt x="58039" y="497840"/>
                  </a:lnTo>
                  <a:lnTo>
                    <a:pt x="59016" y="500380"/>
                  </a:lnTo>
                  <a:lnTo>
                    <a:pt x="62191" y="505460"/>
                  </a:lnTo>
                  <a:lnTo>
                    <a:pt x="62433" y="509270"/>
                  </a:lnTo>
                  <a:lnTo>
                    <a:pt x="54622" y="508000"/>
                  </a:lnTo>
                  <a:lnTo>
                    <a:pt x="57772" y="513080"/>
                  </a:lnTo>
                  <a:lnTo>
                    <a:pt x="63652" y="518160"/>
                  </a:lnTo>
                  <a:lnTo>
                    <a:pt x="71361" y="523240"/>
                  </a:lnTo>
                  <a:lnTo>
                    <a:pt x="79984" y="529590"/>
                  </a:lnTo>
                  <a:lnTo>
                    <a:pt x="70231" y="527050"/>
                  </a:lnTo>
                  <a:lnTo>
                    <a:pt x="68287" y="525780"/>
                  </a:lnTo>
                  <a:lnTo>
                    <a:pt x="60477" y="519430"/>
                  </a:lnTo>
                  <a:lnTo>
                    <a:pt x="52679" y="521970"/>
                  </a:lnTo>
                  <a:lnTo>
                    <a:pt x="56578" y="530860"/>
                  </a:lnTo>
                  <a:lnTo>
                    <a:pt x="54622" y="537210"/>
                  </a:lnTo>
                  <a:lnTo>
                    <a:pt x="46824" y="537210"/>
                  </a:lnTo>
                  <a:lnTo>
                    <a:pt x="44869" y="533400"/>
                  </a:lnTo>
                  <a:lnTo>
                    <a:pt x="42926" y="530860"/>
                  </a:lnTo>
                  <a:lnTo>
                    <a:pt x="43865" y="535940"/>
                  </a:lnTo>
                  <a:lnTo>
                    <a:pt x="43167" y="541020"/>
                  </a:lnTo>
                  <a:lnTo>
                    <a:pt x="44297" y="546100"/>
                  </a:lnTo>
                  <a:lnTo>
                    <a:pt x="50723" y="552450"/>
                  </a:lnTo>
                  <a:lnTo>
                    <a:pt x="44869" y="548640"/>
                  </a:lnTo>
                  <a:lnTo>
                    <a:pt x="46824" y="552450"/>
                  </a:lnTo>
                  <a:lnTo>
                    <a:pt x="42926" y="554990"/>
                  </a:lnTo>
                  <a:lnTo>
                    <a:pt x="50723" y="558800"/>
                  </a:lnTo>
                  <a:lnTo>
                    <a:pt x="48780" y="558800"/>
                  </a:lnTo>
                  <a:lnTo>
                    <a:pt x="54622" y="563880"/>
                  </a:lnTo>
                  <a:lnTo>
                    <a:pt x="56578" y="574040"/>
                  </a:lnTo>
                  <a:lnTo>
                    <a:pt x="50723" y="576580"/>
                  </a:lnTo>
                  <a:lnTo>
                    <a:pt x="46824" y="571500"/>
                  </a:lnTo>
                  <a:lnTo>
                    <a:pt x="47155" y="579120"/>
                  </a:lnTo>
                  <a:lnTo>
                    <a:pt x="52438" y="586740"/>
                  </a:lnTo>
                  <a:lnTo>
                    <a:pt x="55880" y="594360"/>
                  </a:lnTo>
                  <a:lnTo>
                    <a:pt x="50723" y="599440"/>
                  </a:lnTo>
                  <a:lnTo>
                    <a:pt x="46824" y="599440"/>
                  </a:lnTo>
                  <a:lnTo>
                    <a:pt x="39014" y="593090"/>
                  </a:lnTo>
                  <a:lnTo>
                    <a:pt x="37071" y="596900"/>
                  </a:lnTo>
                  <a:lnTo>
                    <a:pt x="47307" y="603250"/>
                  </a:lnTo>
                  <a:lnTo>
                    <a:pt x="50241" y="605790"/>
                  </a:lnTo>
                  <a:lnTo>
                    <a:pt x="48780" y="609600"/>
                  </a:lnTo>
                  <a:lnTo>
                    <a:pt x="39014" y="605790"/>
                  </a:lnTo>
                  <a:lnTo>
                    <a:pt x="48780" y="613410"/>
                  </a:lnTo>
                  <a:lnTo>
                    <a:pt x="58534" y="614680"/>
                  </a:lnTo>
                  <a:lnTo>
                    <a:pt x="56578" y="609600"/>
                  </a:lnTo>
                  <a:lnTo>
                    <a:pt x="64376" y="614680"/>
                  </a:lnTo>
                  <a:lnTo>
                    <a:pt x="60452" y="615950"/>
                  </a:lnTo>
                  <a:lnTo>
                    <a:pt x="62191" y="618490"/>
                  </a:lnTo>
                  <a:lnTo>
                    <a:pt x="63563" y="621030"/>
                  </a:lnTo>
                  <a:lnTo>
                    <a:pt x="58534" y="622300"/>
                  </a:lnTo>
                  <a:lnTo>
                    <a:pt x="58534" y="621030"/>
                  </a:lnTo>
                  <a:lnTo>
                    <a:pt x="46824" y="614680"/>
                  </a:lnTo>
                  <a:lnTo>
                    <a:pt x="40601" y="619760"/>
                  </a:lnTo>
                  <a:lnTo>
                    <a:pt x="41338" y="632460"/>
                  </a:lnTo>
                  <a:lnTo>
                    <a:pt x="35115" y="638810"/>
                  </a:lnTo>
                  <a:lnTo>
                    <a:pt x="40970" y="646430"/>
                  </a:lnTo>
                  <a:lnTo>
                    <a:pt x="40970" y="654050"/>
                  </a:lnTo>
                  <a:lnTo>
                    <a:pt x="46824" y="660400"/>
                  </a:lnTo>
                  <a:lnTo>
                    <a:pt x="39573" y="656590"/>
                  </a:lnTo>
                  <a:lnTo>
                    <a:pt x="32677" y="654050"/>
                  </a:lnTo>
                  <a:lnTo>
                    <a:pt x="26517" y="650240"/>
                  </a:lnTo>
                  <a:lnTo>
                    <a:pt x="21463" y="646430"/>
                  </a:lnTo>
                  <a:lnTo>
                    <a:pt x="22618" y="650240"/>
                  </a:lnTo>
                  <a:lnTo>
                    <a:pt x="27800" y="654050"/>
                  </a:lnTo>
                  <a:lnTo>
                    <a:pt x="30784" y="657860"/>
                  </a:lnTo>
                  <a:lnTo>
                    <a:pt x="25361" y="657860"/>
                  </a:lnTo>
                  <a:lnTo>
                    <a:pt x="32042" y="664210"/>
                  </a:lnTo>
                  <a:lnTo>
                    <a:pt x="34874" y="669290"/>
                  </a:lnTo>
                  <a:lnTo>
                    <a:pt x="38811" y="675640"/>
                  </a:lnTo>
                  <a:lnTo>
                    <a:pt x="48780" y="680720"/>
                  </a:lnTo>
                  <a:lnTo>
                    <a:pt x="44869" y="679450"/>
                  </a:lnTo>
                  <a:lnTo>
                    <a:pt x="46824" y="684530"/>
                  </a:lnTo>
                  <a:lnTo>
                    <a:pt x="43573" y="681990"/>
                  </a:lnTo>
                  <a:lnTo>
                    <a:pt x="37071" y="676910"/>
                  </a:lnTo>
                  <a:lnTo>
                    <a:pt x="35636" y="680720"/>
                  </a:lnTo>
                  <a:lnTo>
                    <a:pt x="28536" y="681990"/>
                  </a:lnTo>
                  <a:lnTo>
                    <a:pt x="20332" y="680720"/>
                  </a:lnTo>
                  <a:lnTo>
                    <a:pt x="15608" y="680720"/>
                  </a:lnTo>
                  <a:lnTo>
                    <a:pt x="15608" y="683260"/>
                  </a:lnTo>
                  <a:lnTo>
                    <a:pt x="29260" y="683260"/>
                  </a:lnTo>
                  <a:lnTo>
                    <a:pt x="27317" y="687070"/>
                  </a:lnTo>
                  <a:lnTo>
                    <a:pt x="23418" y="687070"/>
                  </a:lnTo>
                  <a:lnTo>
                    <a:pt x="27317" y="690880"/>
                  </a:lnTo>
                  <a:lnTo>
                    <a:pt x="21463" y="690880"/>
                  </a:lnTo>
                  <a:lnTo>
                    <a:pt x="17564" y="684530"/>
                  </a:lnTo>
                  <a:lnTo>
                    <a:pt x="13652" y="683260"/>
                  </a:lnTo>
                  <a:lnTo>
                    <a:pt x="12407" y="687070"/>
                  </a:lnTo>
                  <a:lnTo>
                    <a:pt x="15367" y="690880"/>
                  </a:lnTo>
                  <a:lnTo>
                    <a:pt x="19418" y="697230"/>
                  </a:lnTo>
                  <a:lnTo>
                    <a:pt x="21463" y="702310"/>
                  </a:lnTo>
                  <a:lnTo>
                    <a:pt x="17564" y="701040"/>
                  </a:lnTo>
                  <a:lnTo>
                    <a:pt x="15608" y="706120"/>
                  </a:lnTo>
                  <a:lnTo>
                    <a:pt x="13652" y="706120"/>
                  </a:lnTo>
                  <a:lnTo>
                    <a:pt x="19507" y="715010"/>
                  </a:lnTo>
                  <a:lnTo>
                    <a:pt x="13652" y="712470"/>
                  </a:lnTo>
                  <a:lnTo>
                    <a:pt x="17564" y="716280"/>
                  </a:lnTo>
                  <a:lnTo>
                    <a:pt x="17564" y="718820"/>
                  </a:lnTo>
                  <a:lnTo>
                    <a:pt x="11709" y="716280"/>
                  </a:lnTo>
                  <a:lnTo>
                    <a:pt x="21463" y="722630"/>
                  </a:lnTo>
                  <a:lnTo>
                    <a:pt x="23418" y="730250"/>
                  </a:lnTo>
                  <a:lnTo>
                    <a:pt x="23418" y="731520"/>
                  </a:lnTo>
                  <a:lnTo>
                    <a:pt x="19507" y="731520"/>
                  </a:lnTo>
                  <a:lnTo>
                    <a:pt x="28295" y="742950"/>
                  </a:lnTo>
                  <a:lnTo>
                    <a:pt x="30238" y="741680"/>
                  </a:lnTo>
                  <a:lnTo>
                    <a:pt x="32194" y="741680"/>
                  </a:lnTo>
                  <a:lnTo>
                    <a:pt x="37071" y="744220"/>
                  </a:lnTo>
                  <a:lnTo>
                    <a:pt x="36474" y="741680"/>
                  </a:lnTo>
                  <a:lnTo>
                    <a:pt x="36182" y="740410"/>
                  </a:lnTo>
                  <a:lnTo>
                    <a:pt x="37312" y="739140"/>
                  </a:lnTo>
                  <a:lnTo>
                    <a:pt x="37338" y="736600"/>
                  </a:lnTo>
                  <a:lnTo>
                    <a:pt x="33172" y="731520"/>
                  </a:lnTo>
                  <a:lnTo>
                    <a:pt x="40665" y="731520"/>
                  </a:lnTo>
                  <a:lnTo>
                    <a:pt x="40055" y="723900"/>
                  </a:lnTo>
                  <a:lnTo>
                    <a:pt x="41109" y="718820"/>
                  </a:lnTo>
                  <a:lnTo>
                    <a:pt x="41910" y="715010"/>
                  </a:lnTo>
                  <a:lnTo>
                    <a:pt x="42430" y="712470"/>
                  </a:lnTo>
                  <a:lnTo>
                    <a:pt x="47002" y="702310"/>
                  </a:lnTo>
                  <a:lnTo>
                    <a:pt x="52679" y="693420"/>
                  </a:lnTo>
                  <a:lnTo>
                    <a:pt x="48768" y="690880"/>
                  </a:lnTo>
                  <a:lnTo>
                    <a:pt x="46824" y="689610"/>
                  </a:lnTo>
                  <a:lnTo>
                    <a:pt x="54381" y="688340"/>
                  </a:lnTo>
                  <a:lnTo>
                    <a:pt x="60477" y="684530"/>
                  </a:lnTo>
                  <a:lnTo>
                    <a:pt x="62191" y="680720"/>
                  </a:lnTo>
                  <a:lnTo>
                    <a:pt x="56578" y="675640"/>
                  </a:lnTo>
                  <a:lnTo>
                    <a:pt x="58534" y="675640"/>
                  </a:lnTo>
                  <a:lnTo>
                    <a:pt x="60477" y="676910"/>
                  </a:lnTo>
                  <a:lnTo>
                    <a:pt x="60477" y="675640"/>
                  </a:lnTo>
                  <a:lnTo>
                    <a:pt x="60477" y="671830"/>
                  </a:lnTo>
                  <a:lnTo>
                    <a:pt x="74129" y="668020"/>
                  </a:lnTo>
                  <a:lnTo>
                    <a:pt x="76085" y="660400"/>
                  </a:lnTo>
                  <a:lnTo>
                    <a:pt x="71297" y="654050"/>
                  </a:lnTo>
                  <a:lnTo>
                    <a:pt x="74383" y="651510"/>
                  </a:lnTo>
                  <a:lnTo>
                    <a:pt x="76365" y="648970"/>
                  </a:lnTo>
                  <a:lnTo>
                    <a:pt x="73126" y="646430"/>
                  </a:lnTo>
                  <a:lnTo>
                    <a:pt x="68287" y="642620"/>
                  </a:lnTo>
                  <a:lnTo>
                    <a:pt x="72186" y="646430"/>
                  </a:lnTo>
                  <a:lnTo>
                    <a:pt x="64376" y="646430"/>
                  </a:lnTo>
                  <a:lnTo>
                    <a:pt x="58534" y="636270"/>
                  </a:lnTo>
                  <a:lnTo>
                    <a:pt x="52679" y="635000"/>
                  </a:lnTo>
                  <a:lnTo>
                    <a:pt x="61302" y="636270"/>
                  </a:lnTo>
                  <a:lnTo>
                    <a:pt x="66090" y="637540"/>
                  </a:lnTo>
                  <a:lnTo>
                    <a:pt x="70510" y="638810"/>
                  </a:lnTo>
                  <a:lnTo>
                    <a:pt x="78041" y="640080"/>
                  </a:lnTo>
                  <a:lnTo>
                    <a:pt x="72186" y="640080"/>
                  </a:lnTo>
                  <a:lnTo>
                    <a:pt x="83896" y="643890"/>
                  </a:lnTo>
                  <a:lnTo>
                    <a:pt x="76212" y="635000"/>
                  </a:lnTo>
                  <a:lnTo>
                    <a:pt x="75107" y="633730"/>
                  </a:lnTo>
                  <a:lnTo>
                    <a:pt x="80962" y="629920"/>
                  </a:lnTo>
                  <a:lnTo>
                    <a:pt x="88277" y="626110"/>
                  </a:lnTo>
                  <a:lnTo>
                    <a:pt x="84988" y="622300"/>
                  </a:lnTo>
                  <a:lnTo>
                    <a:pt x="83896" y="621030"/>
                  </a:lnTo>
                  <a:lnTo>
                    <a:pt x="85839" y="621030"/>
                  </a:lnTo>
                  <a:lnTo>
                    <a:pt x="87795" y="622300"/>
                  </a:lnTo>
                  <a:lnTo>
                    <a:pt x="88950" y="621030"/>
                  </a:lnTo>
                  <a:lnTo>
                    <a:pt x="90106" y="619760"/>
                  </a:lnTo>
                  <a:lnTo>
                    <a:pt x="87299" y="617220"/>
                  </a:lnTo>
                  <a:lnTo>
                    <a:pt x="82308" y="612140"/>
                  </a:lnTo>
                  <a:lnTo>
                    <a:pt x="78041" y="609600"/>
                  </a:lnTo>
                  <a:lnTo>
                    <a:pt x="83896" y="610870"/>
                  </a:lnTo>
                  <a:lnTo>
                    <a:pt x="87795" y="614680"/>
                  </a:lnTo>
                  <a:lnTo>
                    <a:pt x="91694" y="617220"/>
                  </a:lnTo>
                  <a:lnTo>
                    <a:pt x="94259" y="612140"/>
                  </a:lnTo>
                  <a:lnTo>
                    <a:pt x="93154" y="604520"/>
                  </a:lnTo>
                  <a:lnTo>
                    <a:pt x="92913" y="599440"/>
                  </a:lnTo>
                  <a:lnTo>
                    <a:pt x="92786" y="596900"/>
                  </a:lnTo>
                  <a:lnTo>
                    <a:pt x="97548" y="591820"/>
                  </a:lnTo>
                  <a:lnTo>
                    <a:pt x="92862" y="588010"/>
                  </a:lnTo>
                  <a:lnTo>
                    <a:pt x="89738" y="585470"/>
                  </a:lnTo>
                  <a:lnTo>
                    <a:pt x="85839" y="588010"/>
                  </a:lnTo>
                  <a:lnTo>
                    <a:pt x="81940" y="584200"/>
                  </a:lnTo>
                  <a:lnTo>
                    <a:pt x="85839" y="581660"/>
                  </a:lnTo>
                  <a:lnTo>
                    <a:pt x="91694" y="584200"/>
                  </a:lnTo>
                  <a:lnTo>
                    <a:pt x="95592" y="588010"/>
                  </a:lnTo>
                  <a:lnTo>
                    <a:pt x="102946" y="584200"/>
                  </a:lnTo>
                  <a:lnTo>
                    <a:pt x="103009" y="581660"/>
                  </a:lnTo>
                  <a:lnTo>
                    <a:pt x="103124" y="576580"/>
                  </a:lnTo>
                  <a:lnTo>
                    <a:pt x="103085" y="571500"/>
                  </a:lnTo>
                  <a:lnTo>
                    <a:pt x="103009" y="566420"/>
                  </a:lnTo>
                  <a:lnTo>
                    <a:pt x="109258" y="560070"/>
                  </a:lnTo>
                  <a:lnTo>
                    <a:pt x="104051" y="554990"/>
                  </a:lnTo>
                  <a:lnTo>
                    <a:pt x="101447" y="552450"/>
                  </a:lnTo>
                  <a:lnTo>
                    <a:pt x="97548" y="554990"/>
                  </a:lnTo>
                  <a:lnTo>
                    <a:pt x="96570" y="552450"/>
                  </a:lnTo>
                  <a:lnTo>
                    <a:pt x="93649" y="544830"/>
                  </a:lnTo>
                  <a:lnTo>
                    <a:pt x="99491" y="548640"/>
                  </a:lnTo>
                  <a:lnTo>
                    <a:pt x="113157" y="551180"/>
                  </a:lnTo>
                  <a:lnTo>
                    <a:pt x="113157" y="552246"/>
                  </a:lnTo>
                  <a:lnTo>
                    <a:pt x="111201" y="551268"/>
                  </a:lnTo>
                  <a:lnTo>
                    <a:pt x="113157" y="553212"/>
                  </a:lnTo>
                  <a:lnTo>
                    <a:pt x="113157" y="554990"/>
                  </a:lnTo>
                  <a:lnTo>
                    <a:pt x="119011" y="556260"/>
                  </a:lnTo>
                  <a:lnTo>
                    <a:pt x="121932" y="551180"/>
                  </a:lnTo>
                  <a:lnTo>
                    <a:pt x="123393" y="544830"/>
                  </a:lnTo>
                  <a:lnTo>
                    <a:pt x="121196" y="538480"/>
                  </a:lnTo>
                  <a:lnTo>
                    <a:pt x="119862" y="537210"/>
                  </a:lnTo>
                  <a:lnTo>
                    <a:pt x="113157" y="530860"/>
                  </a:lnTo>
                  <a:lnTo>
                    <a:pt x="119646" y="533400"/>
                  </a:lnTo>
                  <a:lnTo>
                    <a:pt x="121196" y="532130"/>
                  </a:lnTo>
                  <a:lnTo>
                    <a:pt x="121653" y="532130"/>
                  </a:lnTo>
                  <a:lnTo>
                    <a:pt x="124866" y="530860"/>
                  </a:lnTo>
                  <a:lnTo>
                    <a:pt x="122910" y="529590"/>
                  </a:lnTo>
                  <a:lnTo>
                    <a:pt x="122910" y="530860"/>
                  </a:lnTo>
                  <a:lnTo>
                    <a:pt x="120954" y="530860"/>
                  </a:lnTo>
                  <a:lnTo>
                    <a:pt x="118516" y="529590"/>
                  </a:lnTo>
                  <a:lnTo>
                    <a:pt x="111201" y="525780"/>
                  </a:lnTo>
                  <a:lnTo>
                    <a:pt x="122910" y="527050"/>
                  </a:lnTo>
                  <a:lnTo>
                    <a:pt x="121932" y="525780"/>
                  </a:lnTo>
                  <a:lnTo>
                    <a:pt x="117055" y="519430"/>
                  </a:lnTo>
                  <a:lnTo>
                    <a:pt x="126809" y="519430"/>
                  </a:lnTo>
                  <a:lnTo>
                    <a:pt x="117055" y="515620"/>
                  </a:lnTo>
                  <a:lnTo>
                    <a:pt x="117055" y="513080"/>
                  </a:lnTo>
                  <a:lnTo>
                    <a:pt x="128765" y="516890"/>
                  </a:lnTo>
                  <a:lnTo>
                    <a:pt x="128765" y="513080"/>
                  </a:lnTo>
                  <a:lnTo>
                    <a:pt x="120954" y="511810"/>
                  </a:lnTo>
                  <a:lnTo>
                    <a:pt x="122999" y="510540"/>
                  </a:lnTo>
                  <a:lnTo>
                    <a:pt x="122834" y="509270"/>
                  </a:lnTo>
                  <a:lnTo>
                    <a:pt x="122669" y="508000"/>
                  </a:lnTo>
                  <a:lnTo>
                    <a:pt x="123431" y="506730"/>
                  </a:lnTo>
                  <a:lnTo>
                    <a:pt x="128765" y="508000"/>
                  </a:lnTo>
                  <a:lnTo>
                    <a:pt x="130708" y="508000"/>
                  </a:lnTo>
                  <a:lnTo>
                    <a:pt x="130708" y="509270"/>
                  </a:lnTo>
                  <a:lnTo>
                    <a:pt x="137109" y="509270"/>
                  </a:lnTo>
                  <a:lnTo>
                    <a:pt x="136753" y="506730"/>
                  </a:lnTo>
                  <a:lnTo>
                    <a:pt x="136563" y="505460"/>
                  </a:lnTo>
                  <a:lnTo>
                    <a:pt x="134556" y="500380"/>
                  </a:lnTo>
                  <a:lnTo>
                    <a:pt x="136563" y="497840"/>
                  </a:lnTo>
                  <a:lnTo>
                    <a:pt x="120954" y="494030"/>
                  </a:lnTo>
                  <a:lnTo>
                    <a:pt x="117055" y="487680"/>
                  </a:lnTo>
                  <a:lnTo>
                    <a:pt x="124866" y="492760"/>
                  </a:lnTo>
                  <a:lnTo>
                    <a:pt x="130708" y="494030"/>
                  </a:lnTo>
                  <a:lnTo>
                    <a:pt x="130708" y="492760"/>
                  </a:lnTo>
                  <a:lnTo>
                    <a:pt x="136563" y="492760"/>
                  </a:lnTo>
                  <a:lnTo>
                    <a:pt x="140462" y="490220"/>
                  </a:lnTo>
                  <a:lnTo>
                    <a:pt x="137871" y="487680"/>
                  </a:lnTo>
                  <a:lnTo>
                    <a:pt x="136563" y="486410"/>
                  </a:lnTo>
                  <a:lnTo>
                    <a:pt x="134620" y="486410"/>
                  </a:lnTo>
                  <a:lnTo>
                    <a:pt x="130708" y="483870"/>
                  </a:lnTo>
                  <a:lnTo>
                    <a:pt x="136563" y="482600"/>
                  </a:lnTo>
                  <a:lnTo>
                    <a:pt x="144373" y="487680"/>
                  </a:lnTo>
                  <a:lnTo>
                    <a:pt x="139509" y="482600"/>
                  </a:lnTo>
                  <a:lnTo>
                    <a:pt x="137083" y="480060"/>
                  </a:lnTo>
                  <a:lnTo>
                    <a:pt x="138760" y="474980"/>
                  </a:lnTo>
                  <a:lnTo>
                    <a:pt x="140804" y="469900"/>
                  </a:lnTo>
                  <a:lnTo>
                    <a:pt x="138328" y="467360"/>
                  </a:lnTo>
                  <a:lnTo>
                    <a:pt x="134620" y="463550"/>
                  </a:lnTo>
                  <a:lnTo>
                    <a:pt x="140462" y="463550"/>
                  </a:lnTo>
                  <a:lnTo>
                    <a:pt x="142417" y="468630"/>
                  </a:lnTo>
                  <a:lnTo>
                    <a:pt x="146316" y="467360"/>
                  </a:lnTo>
                  <a:lnTo>
                    <a:pt x="149250" y="463550"/>
                  </a:lnTo>
                  <a:lnTo>
                    <a:pt x="150228" y="462280"/>
                  </a:lnTo>
                  <a:lnTo>
                    <a:pt x="149898" y="461010"/>
                  </a:lnTo>
                  <a:lnTo>
                    <a:pt x="148272" y="454660"/>
                  </a:lnTo>
                  <a:lnTo>
                    <a:pt x="146316" y="448310"/>
                  </a:lnTo>
                  <a:lnTo>
                    <a:pt x="148272" y="447040"/>
                  </a:lnTo>
                  <a:lnTo>
                    <a:pt x="150228" y="445770"/>
                  </a:lnTo>
                  <a:lnTo>
                    <a:pt x="153085" y="443230"/>
                  </a:lnTo>
                  <a:lnTo>
                    <a:pt x="157391" y="439420"/>
                  </a:lnTo>
                  <a:lnTo>
                    <a:pt x="160705" y="433070"/>
                  </a:lnTo>
                  <a:lnTo>
                    <a:pt x="163664" y="424180"/>
                  </a:lnTo>
                  <a:lnTo>
                    <a:pt x="169735" y="417830"/>
                  </a:lnTo>
                  <a:lnTo>
                    <a:pt x="165823" y="416560"/>
                  </a:lnTo>
                  <a:lnTo>
                    <a:pt x="171678" y="410210"/>
                  </a:lnTo>
                  <a:lnTo>
                    <a:pt x="167932" y="406400"/>
                  </a:lnTo>
                  <a:lnTo>
                    <a:pt x="166560" y="402590"/>
                  </a:lnTo>
                  <a:lnTo>
                    <a:pt x="164820" y="400050"/>
                  </a:lnTo>
                  <a:lnTo>
                    <a:pt x="159981" y="394970"/>
                  </a:lnTo>
                  <a:lnTo>
                    <a:pt x="163880" y="396240"/>
                  </a:lnTo>
                  <a:lnTo>
                    <a:pt x="167779" y="396240"/>
                  </a:lnTo>
                  <a:lnTo>
                    <a:pt x="169735" y="398780"/>
                  </a:lnTo>
                  <a:lnTo>
                    <a:pt x="169735" y="394970"/>
                  </a:lnTo>
                  <a:lnTo>
                    <a:pt x="165823" y="391160"/>
                  </a:lnTo>
                  <a:lnTo>
                    <a:pt x="171678" y="391160"/>
                  </a:lnTo>
                  <a:lnTo>
                    <a:pt x="175590" y="392430"/>
                  </a:lnTo>
                  <a:lnTo>
                    <a:pt x="176479" y="391160"/>
                  </a:lnTo>
                  <a:lnTo>
                    <a:pt x="179184" y="387350"/>
                  </a:lnTo>
                  <a:lnTo>
                    <a:pt x="180949" y="382270"/>
                  </a:lnTo>
                  <a:lnTo>
                    <a:pt x="180517" y="375920"/>
                  </a:lnTo>
                  <a:lnTo>
                    <a:pt x="177533" y="370840"/>
                  </a:lnTo>
                  <a:lnTo>
                    <a:pt x="177533" y="369570"/>
                  </a:lnTo>
                  <a:lnTo>
                    <a:pt x="185343" y="370840"/>
                  </a:lnTo>
                  <a:lnTo>
                    <a:pt x="189242" y="373380"/>
                  </a:lnTo>
                  <a:lnTo>
                    <a:pt x="191198" y="369570"/>
                  </a:lnTo>
                  <a:lnTo>
                    <a:pt x="187286" y="365760"/>
                  </a:lnTo>
                  <a:lnTo>
                    <a:pt x="183388" y="359410"/>
                  </a:lnTo>
                  <a:lnTo>
                    <a:pt x="191185" y="359410"/>
                  </a:lnTo>
                  <a:lnTo>
                    <a:pt x="181432" y="354330"/>
                  </a:lnTo>
                  <a:lnTo>
                    <a:pt x="183388" y="351790"/>
                  </a:lnTo>
                  <a:lnTo>
                    <a:pt x="189242" y="355600"/>
                  </a:lnTo>
                  <a:lnTo>
                    <a:pt x="193141" y="355600"/>
                  </a:lnTo>
                  <a:lnTo>
                    <a:pt x="191033" y="351790"/>
                  </a:lnTo>
                  <a:lnTo>
                    <a:pt x="189636" y="349250"/>
                  </a:lnTo>
                  <a:lnTo>
                    <a:pt x="191439" y="344170"/>
                  </a:lnTo>
                  <a:lnTo>
                    <a:pt x="195059" y="340360"/>
                  </a:lnTo>
                  <a:lnTo>
                    <a:pt x="197040" y="336550"/>
                  </a:lnTo>
                  <a:lnTo>
                    <a:pt x="191185" y="334010"/>
                  </a:lnTo>
                  <a:lnTo>
                    <a:pt x="187286" y="330200"/>
                  </a:lnTo>
                  <a:lnTo>
                    <a:pt x="197040" y="330200"/>
                  </a:lnTo>
                  <a:lnTo>
                    <a:pt x="200952" y="334010"/>
                  </a:lnTo>
                  <a:lnTo>
                    <a:pt x="203631" y="328930"/>
                  </a:lnTo>
                  <a:lnTo>
                    <a:pt x="200456" y="321310"/>
                  </a:lnTo>
                  <a:lnTo>
                    <a:pt x="196557" y="313690"/>
                  </a:lnTo>
                  <a:lnTo>
                    <a:pt x="196621" y="312420"/>
                  </a:lnTo>
                  <a:lnTo>
                    <a:pt x="197040" y="304800"/>
                  </a:lnTo>
                  <a:lnTo>
                    <a:pt x="204482" y="304800"/>
                  </a:lnTo>
                  <a:lnTo>
                    <a:pt x="205333" y="300990"/>
                  </a:lnTo>
                  <a:lnTo>
                    <a:pt x="206921" y="297180"/>
                  </a:lnTo>
                  <a:lnTo>
                    <a:pt x="216547" y="297180"/>
                  </a:lnTo>
                  <a:lnTo>
                    <a:pt x="215671" y="293370"/>
                  </a:lnTo>
                  <a:lnTo>
                    <a:pt x="216420" y="290830"/>
                  </a:lnTo>
                  <a:lnTo>
                    <a:pt x="216801" y="289560"/>
                  </a:lnTo>
                  <a:lnTo>
                    <a:pt x="216827" y="287020"/>
                  </a:lnTo>
                  <a:lnTo>
                    <a:pt x="212648" y="281940"/>
                  </a:lnTo>
                  <a:lnTo>
                    <a:pt x="216547" y="281940"/>
                  </a:lnTo>
                  <a:lnTo>
                    <a:pt x="216547" y="283210"/>
                  </a:lnTo>
                  <a:lnTo>
                    <a:pt x="224358" y="283210"/>
                  </a:lnTo>
                  <a:lnTo>
                    <a:pt x="223710" y="281940"/>
                  </a:lnTo>
                  <a:lnTo>
                    <a:pt x="220459" y="275590"/>
                  </a:lnTo>
                  <a:lnTo>
                    <a:pt x="218503" y="267970"/>
                  </a:lnTo>
                  <a:lnTo>
                    <a:pt x="224358" y="270510"/>
                  </a:lnTo>
                  <a:lnTo>
                    <a:pt x="221335" y="267970"/>
                  </a:lnTo>
                  <a:lnTo>
                    <a:pt x="218325" y="265430"/>
                  </a:lnTo>
                  <a:lnTo>
                    <a:pt x="212839" y="255270"/>
                  </a:lnTo>
                  <a:lnTo>
                    <a:pt x="206794" y="250190"/>
                  </a:lnTo>
                  <a:lnTo>
                    <a:pt x="210705" y="250190"/>
                  </a:lnTo>
                  <a:lnTo>
                    <a:pt x="212648" y="254000"/>
                  </a:lnTo>
                  <a:lnTo>
                    <a:pt x="219811" y="254000"/>
                  </a:lnTo>
                  <a:lnTo>
                    <a:pt x="218262" y="251460"/>
                  </a:lnTo>
                  <a:lnTo>
                    <a:pt x="217131" y="250190"/>
                  </a:lnTo>
                  <a:lnTo>
                    <a:pt x="214871" y="247650"/>
                  </a:lnTo>
                  <a:lnTo>
                    <a:pt x="214604" y="245110"/>
                  </a:lnTo>
                  <a:lnTo>
                    <a:pt x="218503" y="246380"/>
                  </a:lnTo>
                  <a:lnTo>
                    <a:pt x="222402" y="246380"/>
                  </a:lnTo>
                  <a:lnTo>
                    <a:pt x="224358" y="248920"/>
                  </a:lnTo>
                  <a:lnTo>
                    <a:pt x="228180" y="245110"/>
                  </a:lnTo>
                  <a:lnTo>
                    <a:pt x="232003" y="241300"/>
                  </a:lnTo>
                  <a:lnTo>
                    <a:pt x="232892" y="229870"/>
                  </a:lnTo>
                  <a:lnTo>
                    <a:pt x="233413" y="217170"/>
                  </a:lnTo>
                  <a:lnTo>
                    <a:pt x="234226" y="215900"/>
                  </a:lnTo>
                  <a:lnTo>
                    <a:pt x="239966" y="207010"/>
                  </a:lnTo>
                  <a:lnTo>
                    <a:pt x="243865" y="205740"/>
                  </a:lnTo>
                  <a:lnTo>
                    <a:pt x="241566" y="203873"/>
                  </a:lnTo>
                  <a:lnTo>
                    <a:pt x="236067" y="199390"/>
                  </a:lnTo>
                  <a:lnTo>
                    <a:pt x="238010" y="203200"/>
                  </a:lnTo>
                  <a:lnTo>
                    <a:pt x="226314" y="203200"/>
                  </a:lnTo>
                  <a:lnTo>
                    <a:pt x="228257" y="199390"/>
                  </a:lnTo>
                  <a:lnTo>
                    <a:pt x="236067" y="199390"/>
                  </a:lnTo>
                  <a:lnTo>
                    <a:pt x="238010" y="199390"/>
                  </a:lnTo>
                  <a:lnTo>
                    <a:pt x="239966" y="198120"/>
                  </a:lnTo>
                  <a:lnTo>
                    <a:pt x="243865" y="199390"/>
                  </a:lnTo>
                  <a:lnTo>
                    <a:pt x="247764" y="199390"/>
                  </a:lnTo>
                  <a:lnTo>
                    <a:pt x="249720" y="203200"/>
                  </a:lnTo>
                  <a:lnTo>
                    <a:pt x="251155" y="201930"/>
                  </a:lnTo>
                  <a:lnTo>
                    <a:pt x="249478" y="198120"/>
                  </a:lnTo>
                  <a:lnTo>
                    <a:pt x="249085" y="195580"/>
                  </a:lnTo>
                  <a:lnTo>
                    <a:pt x="248894" y="194310"/>
                  </a:lnTo>
                  <a:lnTo>
                    <a:pt x="253619" y="191770"/>
                  </a:lnTo>
                  <a:lnTo>
                    <a:pt x="249720" y="190500"/>
                  </a:lnTo>
                  <a:lnTo>
                    <a:pt x="247764" y="190500"/>
                  </a:lnTo>
                  <a:lnTo>
                    <a:pt x="245821" y="187960"/>
                  </a:lnTo>
                  <a:lnTo>
                    <a:pt x="244055" y="182880"/>
                  </a:lnTo>
                  <a:lnTo>
                    <a:pt x="249237" y="180340"/>
                  </a:lnTo>
                  <a:lnTo>
                    <a:pt x="255143" y="179070"/>
                  </a:lnTo>
                  <a:lnTo>
                    <a:pt x="255574" y="176530"/>
                  </a:lnTo>
                  <a:lnTo>
                    <a:pt x="253619" y="173990"/>
                  </a:lnTo>
                  <a:lnTo>
                    <a:pt x="251675" y="173990"/>
                  </a:lnTo>
                  <a:lnTo>
                    <a:pt x="255574" y="170180"/>
                  </a:lnTo>
                  <a:lnTo>
                    <a:pt x="261429" y="172720"/>
                  </a:lnTo>
                  <a:lnTo>
                    <a:pt x="257517" y="170180"/>
                  </a:lnTo>
                  <a:lnTo>
                    <a:pt x="253619" y="166370"/>
                  </a:lnTo>
                  <a:lnTo>
                    <a:pt x="253619" y="165100"/>
                  </a:lnTo>
                  <a:lnTo>
                    <a:pt x="261429" y="168910"/>
                  </a:lnTo>
                  <a:lnTo>
                    <a:pt x="259473" y="166370"/>
                  </a:lnTo>
                  <a:lnTo>
                    <a:pt x="255574" y="165100"/>
                  </a:lnTo>
                  <a:lnTo>
                    <a:pt x="255574" y="162560"/>
                  </a:lnTo>
                  <a:lnTo>
                    <a:pt x="249720" y="162560"/>
                  </a:lnTo>
                  <a:lnTo>
                    <a:pt x="252310" y="161290"/>
                  </a:lnTo>
                  <a:lnTo>
                    <a:pt x="251421" y="158750"/>
                  </a:lnTo>
                  <a:lnTo>
                    <a:pt x="251637" y="157480"/>
                  </a:lnTo>
                  <a:lnTo>
                    <a:pt x="257517" y="158750"/>
                  </a:lnTo>
                  <a:lnTo>
                    <a:pt x="265328" y="157480"/>
                  </a:lnTo>
                  <a:lnTo>
                    <a:pt x="262394" y="154940"/>
                  </a:lnTo>
                  <a:lnTo>
                    <a:pt x="259473" y="152400"/>
                  </a:lnTo>
                  <a:lnTo>
                    <a:pt x="255574" y="148590"/>
                  </a:lnTo>
                  <a:lnTo>
                    <a:pt x="257517" y="147320"/>
                  </a:lnTo>
                  <a:lnTo>
                    <a:pt x="265087" y="147320"/>
                  </a:lnTo>
                  <a:lnTo>
                    <a:pt x="266788" y="144780"/>
                  </a:lnTo>
                  <a:lnTo>
                    <a:pt x="266306" y="140970"/>
                  </a:lnTo>
                  <a:lnTo>
                    <a:pt x="267284" y="137160"/>
                  </a:lnTo>
                  <a:lnTo>
                    <a:pt x="273126" y="139700"/>
                  </a:lnTo>
                  <a:lnTo>
                    <a:pt x="270789" y="137160"/>
                  </a:lnTo>
                  <a:lnTo>
                    <a:pt x="267284" y="133350"/>
                  </a:lnTo>
                  <a:lnTo>
                    <a:pt x="273126" y="127000"/>
                  </a:lnTo>
                  <a:lnTo>
                    <a:pt x="269227" y="127000"/>
                  </a:lnTo>
                  <a:lnTo>
                    <a:pt x="269227" y="125730"/>
                  </a:lnTo>
                  <a:lnTo>
                    <a:pt x="275082" y="121920"/>
                  </a:lnTo>
                  <a:lnTo>
                    <a:pt x="278980" y="125730"/>
                  </a:lnTo>
                  <a:lnTo>
                    <a:pt x="277037" y="121920"/>
                  </a:lnTo>
                  <a:lnTo>
                    <a:pt x="278980" y="118110"/>
                  </a:lnTo>
                  <a:lnTo>
                    <a:pt x="271183" y="114300"/>
                  </a:lnTo>
                  <a:lnTo>
                    <a:pt x="284835" y="114300"/>
                  </a:lnTo>
                  <a:lnTo>
                    <a:pt x="278650" y="109220"/>
                  </a:lnTo>
                  <a:lnTo>
                    <a:pt x="280695" y="106680"/>
                  </a:lnTo>
                  <a:lnTo>
                    <a:pt x="282371" y="104140"/>
                  </a:lnTo>
                  <a:lnTo>
                    <a:pt x="279933" y="102870"/>
                  </a:lnTo>
                  <a:lnTo>
                    <a:pt x="275082" y="100330"/>
                  </a:lnTo>
                  <a:lnTo>
                    <a:pt x="278980" y="97790"/>
                  </a:lnTo>
                  <a:lnTo>
                    <a:pt x="282879" y="100330"/>
                  </a:lnTo>
                  <a:lnTo>
                    <a:pt x="286791" y="100330"/>
                  </a:lnTo>
                  <a:lnTo>
                    <a:pt x="284187" y="97790"/>
                  </a:lnTo>
                  <a:lnTo>
                    <a:pt x="280289" y="93980"/>
                  </a:lnTo>
                  <a:lnTo>
                    <a:pt x="278980" y="92710"/>
                  </a:lnTo>
                  <a:lnTo>
                    <a:pt x="284835" y="86360"/>
                  </a:lnTo>
                  <a:lnTo>
                    <a:pt x="286791" y="86360"/>
                  </a:lnTo>
                  <a:lnTo>
                    <a:pt x="290690" y="82550"/>
                  </a:lnTo>
                  <a:lnTo>
                    <a:pt x="289064" y="81280"/>
                  </a:lnTo>
                  <a:lnTo>
                    <a:pt x="280936" y="74930"/>
                  </a:lnTo>
                  <a:lnTo>
                    <a:pt x="282879" y="68580"/>
                  </a:lnTo>
                  <a:lnTo>
                    <a:pt x="298488" y="73660"/>
                  </a:lnTo>
                  <a:lnTo>
                    <a:pt x="296545" y="68580"/>
                  </a:lnTo>
                  <a:lnTo>
                    <a:pt x="286791" y="64770"/>
                  </a:lnTo>
                  <a:lnTo>
                    <a:pt x="290690" y="63500"/>
                  </a:lnTo>
                  <a:lnTo>
                    <a:pt x="292646" y="63500"/>
                  </a:lnTo>
                  <a:lnTo>
                    <a:pt x="294589" y="64770"/>
                  </a:lnTo>
                  <a:lnTo>
                    <a:pt x="293941" y="63500"/>
                  </a:lnTo>
                  <a:lnTo>
                    <a:pt x="292646" y="60960"/>
                  </a:lnTo>
                  <a:lnTo>
                    <a:pt x="298488" y="59690"/>
                  </a:lnTo>
                  <a:lnTo>
                    <a:pt x="302399" y="59690"/>
                  </a:lnTo>
                  <a:lnTo>
                    <a:pt x="297522" y="54610"/>
                  </a:lnTo>
                  <a:lnTo>
                    <a:pt x="293611" y="46990"/>
                  </a:lnTo>
                  <a:lnTo>
                    <a:pt x="288734" y="41910"/>
                  </a:lnTo>
                  <a:lnTo>
                    <a:pt x="295325" y="43180"/>
                  </a:lnTo>
                  <a:lnTo>
                    <a:pt x="299707" y="48260"/>
                  </a:lnTo>
                  <a:lnTo>
                    <a:pt x="306298" y="49530"/>
                  </a:lnTo>
                  <a:lnTo>
                    <a:pt x="310959" y="45720"/>
                  </a:lnTo>
                  <a:lnTo>
                    <a:pt x="311416" y="41910"/>
                  </a:lnTo>
                  <a:close/>
                </a:path>
                <a:path w="392429" h="2021204">
                  <a:moveTo>
                    <a:pt x="314096" y="34290"/>
                  </a:moveTo>
                  <a:lnTo>
                    <a:pt x="310197" y="30480"/>
                  </a:lnTo>
                  <a:lnTo>
                    <a:pt x="309003" y="30480"/>
                  </a:lnTo>
                  <a:lnTo>
                    <a:pt x="314096" y="34290"/>
                  </a:lnTo>
                  <a:close/>
                </a:path>
                <a:path w="392429" h="2021204">
                  <a:moveTo>
                    <a:pt x="353123" y="1620583"/>
                  </a:moveTo>
                  <a:lnTo>
                    <a:pt x="347268" y="1616773"/>
                  </a:lnTo>
                  <a:lnTo>
                    <a:pt x="345313" y="1616773"/>
                  </a:lnTo>
                  <a:lnTo>
                    <a:pt x="353123" y="1620583"/>
                  </a:lnTo>
                  <a:close/>
                </a:path>
                <a:path w="392429" h="2021204">
                  <a:moveTo>
                    <a:pt x="368719" y="1539303"/>
                  </a:moveTo>
                  <a:lnTo>
                    <a:pt x="366776" y="1536763"/>
                  </a:lnTo>
                  <a:lnTo>
                    <a:pt x="365988" y="1537525"/>
                  </a:lnTo>
                  <a:lnTo>
                    <a:pt x="368719" y="1539303"/>
                  </a:lnTo>
                  <a:close/>
                </a:path>
                <a:path w="392429" h="2021204">
                  <a:moveTo>
                    <a:pt x="370674" y="1595183"/>
                  </a:moveTo>
                  <a:lnTo>
                    <a:pt x="368719" y="1593278"/>
                  </a:lnTo>
                  <a:lnTo>
                    <a:pt x="368719" y="1593913"/>
                  </a:lnTo>
                  <a:lnTo>
                    <a:pt x="370674" y="1595183"/>
                  </a:lnTo>
                  <a:close/>
                </a:path>
                <a:path w="392429" h="2021204">
                  <a:moveTo>
                    <a:pt x="370674" y="1527873"/>
                  </a:moveTo>
                  <a:lnTo>
                    <a:pt x="364032" y="1525333"/>
                  </a:lnTo>
                  <a:lnTo>
                    <a:pt x="359943" y="1524063"/>
                  </a:lnTo>
                  <a:lnTo>
                    <a:pt x="355866" y="1521523"/>
                  </a:lnTo>
                  <a:lnTo>
                    <a:pt x="349211" y="1521523"/>
                  </a:lnTo>
                  <a:lnTo>
                    <a:pt x="355561" y="1517713"/>
                  </a:lnTo>
                  <a:lnTo>
                    <a:pt x="358965" y="1518983"/>
                  </a:lnTo>
                  <a:lnTo>
                    <a:pt x="362381" y="1518983"/>
                  </a:lnTo>
                  <a:lnTo>
                    <a:pt x="368719" y="1517713"/>
                  </a:lnTo>
                  <a:lnTo>
                    <a:pt x="369277" y="1511363"/>
                  </a:lnTo>
                  <a:lnTo>
                    <a:pt x="365798" y="1506283"/>
                  </a:lnTo>
                  <a:lnTo>
                    <a:pt x="359397" y="1503743"/>
                  </a:lnTo>
                  <a:lnTo>
                    <a:pt x="351167" y="1502473"/>
                  </a:lnTo>
                  <a:lnTo>
                    <a:pt x="353123" y="1499933"/>
                  </a:lnTo>
                  <a:lnTo>
                    <a:pt x="355066" y="1499933"/>
                  </a:lnTo>
                  <a:lnTo>
                    <a:pt x="358965" y="1498663"/>
                  </a:lnTo>
                  <a:lnTo>
                    <a:pt x="349211" y="1499933"/>
                  </a:lnTo>
                  <a:lnTo>
                    <a:pt x="337515" y="1506283"/>
                  </a:lnTo>
                  <a:lnTo>
                    <a:pt x="328828" y="1510093"/>
                  </a:lnTo>
                  <a:lnTo>
                    <a:pt x="320687" y="1515173"/>
                  </a:lnTo>
                  <a:lnTo>
                    <a:pt x="313639" y="1520253"/>
                  </a:lnTo>
                  <a:lnTo>
                    <a:pt x="308241" y="1522793"/>
                  </a:lnTo>
                  <a:lnTo>
                    <a:pt x="300443" y="1527873"/>
                  </a:lnTo>
                  <a:lnTo>
                    <a:pt x="296545" y="1531683"/>
                  </a:lnTo>
                  <a:lnTo>
                    <a:pt x="302399" y="1531683"/>
                  </a:lnTo>
                  <a:lnTo>
                    <a:pt x="304342" y="1531683"/>
                  </a:lnTo>
                  <a:lnTo>
                    <a:pt x="368719" y="1531683"/>
                  </a:lnTo>
                  <a:lnTo>
                    <a:pt x="370674" y="1527873"/>
                  </a:lnTo>
                  <a:close/>
                </a:path>
                <a:path w="392429" h="2021204">
                  <a:moveTo>
                    <a:pt x="376529" y="1544383"/>
                  </a:moveTo>
                  <a:lnTo>
                    <a:pt x="374573" y="1540573"/>
                  </a:lnTo>
                  <a:lnTo>
                    <a:pt x="362877" y="1540573"/>
                  </a:lnTo>
                  <a:lnTo>
                    <a:pt x="364172" y="1539303"/>
                  </a:lnTo>
                  <a:lnTo>
                    <a:pt x="365988" y="1537525"/>
                  </a:lnTo>
                  <a:lnTo>
                    <a:pt x="364820" y="1536763"/>
                  </a:lnTo>
                  <a:lnTo>
                    <a:pt x="367931" y="1532724"/>
                  </a:lnTo>
                  <a:lnTo>
                    <a:pt x="304139" y="1532724"/>
                  </a:lnTo>
                  <a:lnTo>
                    <a:pt x="304101" y="1532953"/>
                  </a:lnTo>
                  <a:lnTo>
                    <a:pt x="298005" y="1536763"/>
                  </a:lnTo>
                  <a:lnTo>
                    <a:pt x="291376" y="1540459"/>
                  </a:lnTo>
                  <a:lnTo>
                    <a:pt x="298488" y="1539303"/>
                  </a:lnTo>
                  <a:lnTo>
                    <a:pt x="294589" y="1540573"/>
                  </a:lnTo>
                  <a:lnTo>
                    <a:pt x="296545" y="1540573"/>
                  </a:lnTo>
                  <a:lnTo>
                    <a:pt x="292798" y="1543011"/>
                  </a:lnTo>
                  <a:lnTo>
                    <a:pt x="298742" y="1540573"/>
                  </a:lnTo>
                  <a:lnTo>
                    <a:pt x="303822" y="1539303"/>
                  </a:lnTo>
                  <a:lnTo>
                    <a:pt x="304342" y="1540573"/>
                  </a:lnTo>
                  <a:lnTo>
                    <a:pt x="300443" y="1543113"/>
                  </a:lnTo>
                  <a:lnTo>
                    <a:pt x="294589" y="1543113"/>
                  </a:lnTo>
                  <a:lnTo>
                    <a:pt x="291985" y="1544383"/>
                  </a:lnTo>
                  <a:lnTo>
                    <a:pt x="290690" y="1544383"/>
                  </a:lnTo>
                  <a:lnTo>
                    <a:pt x="291249" y="1544739"/>
                  </a:lnTo>
                  <a:lnTo>
                    <a:pt x="286791" y="1546923"/>
                  </a:lnTo>
                  <a:lnTo>
                    <a:pt x="291985" y="1545234"/>
                  </a:lnTo>
                  <a:lnTo>
                    <a:pt x="293471" y="1546199"/>
                  </a:lnTo>
                  <a:lnTo>
                    <a:pt x="290690" y="1546923"/>
                  </a:lnTo>
                  <a:lnTo>
                    <a:pt x="292633" y="1546923"/>
                  </a:lnTo>
                  <a:lnTo>
                    <a:pt x="293941" y="1546504"/>
                  </a:lnTo>
                  <a:lnTo>
                    <a:pt x="294589" y="1546923"/>
                  </a:lnTo>
                  <a:lnTo>
                    <a:pt x="300443" y="1546923"/>
                  </a:lnTo>
                  <a:lnTo>
                    <a:pt x="300443" y="1548193"/>
                  </a:lnTo>
                  <a:lnTo>
                    <a:pt x="306298" y="1548193"/>
                  </a:lnTo>
                  <a:lnTo>
                    <a:pt x="310197" y="1546923"/>
                  </a:lnTo>
                  <a:lnTo>
                    <a:pt x="313334" y="1548193"/>
                  </a:lnTo>
                  <a:lnTo>
                    <a:pt x="310438" y="1549463"/>
                  </a:lnTo>
                  <a:lnTo>
                    <a:pt x="304990" y="1550733"/>
                  </a:lnTo>
                  <a:lnTo>
                    <a:pt x="296545" y="1550733"/>
                  </a:lnTo>
                  <a:lnTo>
                    <a:pt x="292633" y="1552003"/>
                  </a:lnTo>
                  <a:lnTo>
                    <a:pt x="284835" y="1552003"/>
                  </a:lnTo>
                  <a:lnTo>
                    <a:pt x="292633" y="1554543"/>
                  </a:lnTo>
                  <a:lnTo>
                    <a:pt x="290690" y="1554543"/>
                  </a:lnTo>
                  <a:lnTo>
                    <a:pt x="297395" y="1555813"/>
                  </a:lnTo>
                  <a:lnTo>
                    <a:pt x="309346" y="1558353"/>
                  </a:lnTo>
                  <a:lnTo>
                    <a:pt x="316052" y="1562163"/>
                  </a:lnTo>
                  <a:lnTo>
                    <a:pt x="310502" y="1562163"/>
                  </a:lnTo>
                  <a:lnTo>
                    <a:pt x="308241" y="1561033"/>
                  </a:lnTo>
                  <a:lnTo>
                    <a:pt x="309168" y="1561973"/>
                  </a:lnTo>
                  <a:lnTo>
                    <a:pt x="302590" y="1560982"/>
                  </a:lnTo>
                  <a:lnTo>
                    <a:pt x="314096" y="1565973"/>
                  </a:lnTo>
                  <a:lnTo>
                    <a:pt x="316052" y="1569783"/>
                  </a:lnTo>
                  <a:lnTo>
                    <a:pt x="304342" y="1565973"/>
                  </a:lnTo>
                  <a:lnTo>
                    <a:pt x="298488" y="1562163"/>
                  </a:lnTo>
                  <a:lnTo>
                    <a:pt x="302399" y="1565973"/>
                  </a:lnTo>
                  <a:lnTo>
                    <a:pt x="300443" y="1565973"/>
                  </a:lnTo>
                  <a:lnTo>
                    <a:pt x="304342" y="1568513"/>
                  </a:lnTo>
                  <a:lnTo>
                    <a:pt x="310476" y="1569783"/>
                  </a:lnTo>
                  <a:lnTo>
                    <a:pt x="309460" y="1571053"/>
                  </a:lnTo>
                  <a:lnTo>
                    <a:pt x="307403" y="1572298"/>
                  </a:lnTo>
                  <a:lnTo>
                    <a:pt x="299199" y="1568513"/>
                  </a:lnTo>
                  <a:lnTo>
                    <a:pt x="292392" y="1565973"/>
                  </a:lnTo>
                  <a:lnTo>
                    <a:pt x="285229" y="1563433"/>
                  </a:lnTo>
                  <a:lnTo>
                    <a:pt x="273126" y="1560893"/>
                  </a:lnTo>
                  <a:lnTo>
                    <a:pt x="281355" y="1563433"/>
                  </a:lnTo>
                  <a:lnTo>
                    <a:pt x="287756" y="1567243"/>
                  </a:lnTo>
                  <a:lnTo>
                    <a:pt x="291236" y="1569783"/>
                  </a:lnTo>
                  <a:lnTo>
                    <a:pt x="290690" y="1572323"/>
                  </a:lnTo>
                  <a:lnTo>
                    <a:pt x="275082" y="1564703"/>
                  </a:lnTo>
                  <a:lnTo>
                    <a:pt x="275539" y="1568513"/>
                  </a:lnTo>
                  <a:lnTo>
                    <a:pt x="283133" y="1574863"/>
                  </a:lnTo>
                  <a:lnTo>
                    <a:pt x="304342" y="1587563"/>
                  </a:lnTo>
                  <a:lnTo>
                    <a:pt x="296811" y="1585023"/>
                  </a:lnTo>
                  <a:lnTo>
                    <a:pt x="290931" y="1583753"/>
                  </a:lnTo>
                  <a:lnTo>
                    <a:pt x="285419" y="1581213"/>
                  </a:lnTo>
                  <a:lnTo>
                    <a:pt x="278980" y="1577403"/>
                  </a:lnTo>
                  <a:lnTo>
                    <a:pt x="280911" y="1582432"/>
                  </a:lnTo>
                  <a:lnTo>
                    <a:pt x="288734" y="1586293"/>
                  </a:lnTo>
                  <a:lnTo>
                    <a:pt x="287756" y="1585023"/>
                  </a:lnTo>
                  <a:lnTo>
                    <a:pt x="290690" y="1586293"/>
                  </a:lnTo>
                  <a:lnTo>
                    <a:pt x="300443" y="1590103"/>
                  </a:lnTo>
                  <a:lnTo>
                    <a:pt x="298488" y="1591373"/>
                  </a:lnTo>
                  <a:lnTo>
                    <a:pt x="294589" y="1591373"/>
                  </a:lnTo>
                  <a:lnTo>
                    <a:pt x="292633" y="1591373"/>
                  </a:lnTo>
                  <a:lnTo>
                    <a:pt x="286791" y="1590103"/>
                  </a:lnTo>
                  <a:lnTo>
                    <a:pt x="285673" y="1588655"/>
                  </a:lnTo>
                  <a:lnTo>
                    <a:pt x="284911" y="1588350"/>
                  </a:lnTo>
                  <a:lnTo>
                    <a:pt x="285038" y="1589671"/>
                  </a:lnTo>
                  <a:lnTo>
                    <a:pt x="285800" y="1590408"/>
                  </a:lnTo>
                  <a:lnTo>
                    <a:pt x="288086" y="1591373"/>
                  </a:lnTo>
                  <a:lnTo>
                    <a:pt x="286791" y="1591373"/>
                  </a:lnTo>
                  <a:lnTo>
                    <a:pt x="292468" y="1593215"/>
                  </a:lnTo>
                  <a:lnTo>
                    <a:pt x="292900" y="1593405"/>
                  </a:lnTo>
                  <a:lnTo>
                    <a:pt x="292646" y="1593278"/>
                  </a:lnTo>
                  <a:lnTo>
                    <a:pt x="294589" y="1593913"/>
                  </a:lnTo>
                  <a:lnTo>
                    <a:pt x="296354" y="1594599"/>
                  </a:lnTo>
                  <a:lnTo>
                    <a:pt x="302399" y="1596453"/>
                  </a:lnTo>
                  <a:lnTo>
                    <a:pt x="302094" y="1596847"/>
                  </a:lnTo>
                  <a:lnTo>
                    <a:pt x="304342" y="1597723"/>
                  </a:lnTo>
                  <a:lnTo>
                    <a:pt x="301904" y="1597088"/>
                  </a:lnTo>
                  <a:lnTo>
                    <a:pt x="300443" y="1598993"/>
                  </a:lnTo>
                  <a:lnTo>
                    <a:pt x="297929" y="1598447"/>
                  </a:lnTo>
                  <a:lnTo>
                    <a:pt x="294589" y="1597723"/>
                  </a:lnTo>
                  <a:lnTo>
                    <a:pt x="292646" y="1595183"/>
                  </a:lnTo>
                  <a:lnTo>
                    <a:pt x="290690" y="1595183"/>
                  </a:lnTo>
                  <a:lnTo>
                    <a:pt x="290690" y="1597723"/>
                  </a:lnTo>
                  <a:lnTo>
                    <a:pt x="284835" y="1597723"/>
                  </a:lnTo>
                  <a:lnTo>
                    <a:pt x="284835" y="1595183"/>
                  </a:lnTo>
                  <a:lnTo>
                    <a:pt x="290690" y="1597723"/>
                  </a:lnTo>
                  <a:lnTo>
                    <a:pt x="290690" y="1595183"/>
                  </a:lnTo>
                  <a:lnTo>
                    <a:pt x="288734" y="1595183"/>
                  </a:lnTo>
                  <a:lnTo>
                    <a:pt x="284835" y="1594332"/>
                  </a:lnTo>
                  <a:lnTo>
                    <a:pt x="282879" y="1593913"/>
                  </a:lnTo>
                  <a:lnTo>
                    <a:pt x="284835" y="1593913"/>
                  </a:lnTo>
                  <a:lnTo>
                    <a:pt x="284835" y="1591373"/>
                  </a:lnTo>
                  <a:lnTo>
                    <a:pt x="277037" y="1591373"/>
                  </a:lnTo>
                  <a:lnTo>
                    <a:pt x="277037" y="1590281"/>
                  </a:lnTo>
                  <a:lnTo>
                    <a:pt x="278980" y="1588325"/>
                  </a:lnTo>
                  <a:lnTo>
                    <a:pt x="273126" y="1588325"/>
                  </a:lnTo>
                  <a:lnTo>
                    <a:pt x="267284" y="1590281"/>
                  </a:lnTo>
                  <a:lnTo>
                    <a:pt x="276631" y="1592148"/>
                  </a:lnTo>
                  <a:lnTo>
                    <a:pt x="273126" y="1598993"/>
                  </a:lnTo>
                  <a:lnTo>
                    <a:pt x="282879" y="1602803"/>
                  </a:lnTo>
                  <a:lnTo>
                    <a:pt x="278980" y="1602803"/>
                  </a:lnTo>
                  <a:lnTo>
                    <a:pt x="275082" y="1601533"/>
                  </a:lnTo>
                  <a:lnTo>
                    <a:pt x="273126" y="1598993"/>
                  </a:lnTo>
                  <a:lnTo>
                    <a:pt x="271424" y="1601533"/>
                  </a:lnTo>
                  <a:lnTo>
                    <a:pt x="272643" y="1604073"/>
                  </a:lnTo>
                  <a:lnTo>
                    <a:pt x="273126" y="1606613"/>
                  </a:lnTo>
                  <a:lnTo>
                    <a:pt x="275082" y="1606613"/>
                  </a:lnTo>
                  <a:lnTo>
                    <a:pt x="282879" y="1611693"/>
                  </a:lnTo>
                  <a:lnTo>
                    <a:pt x="282879" y="1616773"/>
                  </a:lnTo>
                  <a:lnTo>
                    <a:pt x="271183" y="1615503"/>
                  </a:lnTo>
                  <a:lnTo>
                    <a:pt x="267284" y="1612963"/>
                  </a:lnTo>
                  <a:lnTo>
                    <a:pt x="269163" y="1616773"/>
                  </a:lnTo>
                  <a:lnTo>
                    <a:pt x="266306" y="1618043"/>
                  </a:lnTo>
                  <a:lnTo>
                    <a:pt x="263436" y="1618043"/>
                  </a:lnTo>
                  <a:lnTo>
                    <a:pt x="265328" y="1619313"/>
                  </a:lnTo>
                  <a:lnTo>
                    <a:pt x="269227" y="1619313"/>
                  </a:lnTo>
                  <a:lnTo>
                    <a:pt x="273126" y="1620583"/>
                  </a:lnTo>
                  <a:lnTo>
                    <a:pt x="277037" y="1620583"/>
                  </a:lnTo>
                  <a:lnTo>
                    <a:pt x="282879" y="1628203"/>
                  </a:lnTo>
                  <a:lnTo>
                    <a:pt x="269227" y="1624393"/>
                  </a:lnTo>
                  <a:lnTo>
                    <a:pt x="273126" y="1628203"/>
                  </a:lnTo>
                  <a:lnTo>
                    <a:pt x="274904" y="1629473"/>
                  </a:lnTo>
                  <a:lnTo>
                    <a:pt x="274104" y="1630743"/>
                  </a:lnTo>
                  <a:lnTo>
                    <a:pt x="274777" y="1633283"/>
                  </a:lnTo>
                  <a:lnTo>
                    <a:pt x="280936" y="1635823"/>
                  </a:lnTo>
                  <a:lnTo>
                    <a:pt x="275082" y="1635823"/>
                  </a:lnTo>
                  <a:lnTo>
                    <a:pt x="273786" y="1634553"/>
                  </a:lnTo>
                  <a:lnTo>
                    <a:pt x="271183" y="1632013"/>
                  </a:lnTo>
                  <a:lnTo>
                    <a:pt x="265328" y="1630743"/>
                  </a:lnTo>
                  <a:lnTo>
                    <a:pt x="269227" y="1634553"/>
                  </a:lnTo>
                  <a:lnTo>
                    <a:pt x="263372" y="1632013"/>
                  </a:lnTo>
                  <a:lnTo>
                    <a:pt x="271183" y="1635823"/>
                  </a:lnTo>
                  <a:lnTo>
                    <a:pt x="257517" y="1634553"/>
                  </a:lnTo>
                  <a:lnTo>
                    <a:pt x="265328" y="1642173"/>
                  </a:lnTo>
                  <a:lnTo>
                    <a:pt x="263372" y="1642173"/>
                  </a:lnTo>
                  <a:lnTo>
                    <a:pt x="261429" y="1640903"/>
                  </a:lnTo>
                  <a:lnTo>
                    <a:pt x="264591" y="1643443"/>
                  </a:lnTo>
                  <a:lnTo>
                    <a:pt x="263372" y="1645983"/>
                  </a:lnTo>
                  <a:lnTo>
                    <a:pt x="263626" y="1647253"/>
                  </a:lnTo>
                  <a:lnTo>
                    <a:pt x="271183" y="1652333"/>
                  </a:lnTo>
                  <a:lnTo>
                    <a:pt x="269227" y="1652333"/>
                  </a:lnTo>
                  <a:lnTo>
                    <a:pt x="278980" y="1656143"/>
                  </a:lnTo>
                  <a:lnTo>
                    <a:pt x="271183" y="1657413"/>
                  </a:lnTo>
                  <a:lnTo>
                    <a:pt x="267284" y="1657413"/>
                  </a:lnTo>
                  <a:lnTo>
                    <a:pt x="269227" y="1661223"/>
                  </a:lnTo>
                  <a:lnTo>
                    <a:pt x="278980" y="1661223"/>
                  </a:lnTo>
                  <a:lnTo>
                    <a:pt x="284835" y="1663763"/>
                  </a:lnTo>
                  <a:lnTo>
                    <a:pt x="281965" y="1667573"/>
                  </a:lnTo>
                  <a:lnTo>
                    <a:pt x="282397" y="1668843"/>
                  </a:lnTo>
                  <a:lnTo>
                    <a:pt x="286486" y="1671383"/>
                  </a:lnTo>
                  <a:lnTo>
                    <a:pt x="294589" y="1677733"/>
                  </a:lnTo>
                  <a:lnTo>
                    <a:pt x="284162" y="1675193"/>
                  </a:lnTo>
                  <a:lnTo>
                    <a:pt x="275564" y="1671383"/>
                  </a:lnTo>
                  <a:lnTo>
                    <a:pt x="267703" y="1667573"/>
                  </a:lnTo>
                  <a:lnTo>
                    <a:pt x="259473" y="1665033"/>
                  </a:lnTo>
                  <a:lnTo>
                    <a:pt x="267271" y="1670113"/>
                  </a:lnTo>
                  <a:lnTo>
                    <a:pt x="271183" y="1673923"/>
                  </a:lnTo>
                  <a:lnTo>
                    <a:pt x="273126" y="1677733"/>
                  </a:lnTo>
                  <a:lnTo>
                    <a:pt x="261429" y="1681543"/>
                  </a:lnTo>
                  <a:lnTo>
                    <a:pt x="249720" y="1681543"/>
                  </a:lnTo>
                  <a:lnTo>
                    <a:pt x="259473" y="1685353"/>
                  </a:lnTo>
                  <a:lnTo>
                    <a:pt x="263372" y="1690433"/>
                  </a:lnTo>
                  <a:lnTo>
                    <a:pt x="249720" y="1682813"/>
                  </a:lnTo>
                  <a:lnTo>
                    <a:pt x="259473" y="1689163"/>
                  </a:lnTo>
                  <a:lnTo>
                    <a:pt x="263372" y="1692973"/>
                  </a:lnTo>
                  <a:lnTo>
                    <a:pt x="263258" y="1695513"/>
                  </a:lnTo>
                  <a:lnTo>
                    <a:pt x="256552" y="1695513"/>
                  </a:lnTo>
                  <a:lnTo>
                    <a:pt x="251307" y="1694243"/>
                  </a:lnTo>
                  <a:lnTo>
                    <a:pt x="255574" y="1696783"/>
                  </a:lnTo>
                  <a:lnTo>
                    <a:pt x="251675" y="1696783"/>
                  </a:lnTo>
                  <a:lnTo>
                    <a:pt x="259473" y="1700593"/>
                  </a:lnTo>
                  <a:lnTo>
                    <a:pt x="255574" y="1703133"/>
                  </a:lnTo>
                  <a:lnTo>
                    <a:pt x="257517" y="1706943"/>
                  </a:lnTo>
                  <a:lnTo>
                    <a:pt x="248767" y="1702193"/>
                  </a:lnTo>
                  <a:lnTo>
                    <a:pt x="249720" y="1704403"/>
                  </a:lnTo>
                  <a:lnTo>
                    <a:pt x="253619" y="1708213"/>
                  </a:lnTo>
                  <a:lnTo>
                    <a:pt x="265328" y="1710753"/>
                  </a:lnTo>
                  <a:lnTo>
                    <a:pt x="267271" y="1712023"/>
                  </a:lnTo>
                  <a:lnTo>
                    <a:pt x="269227" y="1715833"/>
                  </a:lnTo>
                  <a:lnTo>
                    <a:pt x="265328" y="1714563"/>
                  </a:lnTo>
                  <a:lnTo>
                    <a:pt x="261429" y="1714563"/>
                  </a:lnTo>
                  <a:lnTo>
                    <a:pt x="256057" y="1712810"/>
                  </a:lnTo>
                  <a:lnTo>
                    <a:pt x="259473" y="1718373"/>
                  </a:lnTo>
                  <a:lnTo>
                    <a:pt x="253619" y="1715833"/>
                  </a:lnTo>
                  <a:lnTo>
                    <a:pt x="259473" y="1719643"/>
                  </a:lnTo>
                  <a:lnTo>
                    <a:pt x="251675" y="1718373"/>
                  </a:lnTo>
                  <a:lnTo>
                    <a:pt x="250304" y="1719643"/>
                  </a:lnTo>
                  <a:lnTo>
                    <a:pt x="258254" y="1724723"/>
                  </a:lnTo>
                  <a:lnTo>
                    <a:pt x="267309" y="1729803"/>
                  </a:lnTo>
                  <a:lnTo>
                    <a:pt x="269227" y="1733613"/>
                  </a:lnTo>
                  <a:lnTo>
                    <a:pt x="263372" y="1729803"/>
                  </a:lnTo>
                  <a:lnTo>
                    <a:pt x="269227" y="1737423"/>
                  </a:lnTo>
                  <a:lnTo>
                    <a:pt x="261429" y="1737423"/>
                  </a:lnTo>
                  <a:lnTo>
                    <a:pt x="241401" y="1731073"/>
                  </a:lnTo>
                  <a:lnTo>
                    <a:pt x="234111" y="1728533"/>
                  </a:lnTo>
                  <a:lnTo>
                    <a:pt x="234111" y="1729803"/>
                  </a:lnTo>
                  <a:lnTo>
                    <a:pt x="239966" y="1732343"/>
                  </a:lnTo>
                  <a:lnTo>
                    <a:pt x="247281" y="1736153"/>
                  </a:lnTo>
                  <a:lnTo>
                    <a:pt x="251675" y="1739963"/>
                  </a:lnTo>
                  <a:lnTo>
                    <a:pt x="247764" y="1738376"/>
                  </a:lnTo>
                  <a:lnTo>
                    <a:pt x="247764" y="1741233"/>
                  </a:lnTo>
                  <a:lnTo>
                    <a:pt x="243865" y="1739963"/>
                  </a:lnTo>
                  <a:lnTo>
                    <a:pt x="243865" y="1741233"/>
                  </a:lnTo>
                  <a:lnTo>
                    <a:pt x="241909" y="1739963"/>
                  </a:lnTo>
                  <a:lnTo>
                    <a:pt x="243865" y="1737423"/>
                  </a:lnTo>
                  <a:lnTo>
                    <a:pt x="247764" y="1741233"/>
                  </a:lnTo>
                  <a:lnTo>
                    <a:pt x="247764" y="1738376"/>
                  </a:lnTo>
                  <a:lnTo>
                    <a:pt x="245427" y="1737423"/>
                  </a:lnTo>
                  <a:lnTo>
                    <a:pt x="236067" y="1733613"/>
                  </a:lnTo>
                  <a:lnTo>
                    <a:pt x="241896" y="1739963"/>
                  </a:lnTo>
                  <a:lnTo>
                    <a:pt x="238010" y="1737423"/>
                  </a:lnTo>
                  <a:lnTo>
                    <a:pt x="236067" y="1741233"/>
                  </a:lnTo>
                  <a:lnTo>
                    <a:pt x="234111" y="1743773"/>
                  </a:lnTo>
                  <a:lnTo>
                    <a:pt x="249720" y="1750123"/>
                  </a:lnTo>
                  <a:lnTo>
                    <a:pt x="251675" y="1751393"/>
                  </a:lnTo>
                  <a:lnTo>
                    <a:pt x="243865" y="1750123"/>
                  </a:lnTo>
                  <a:lnTo>
                    <a:pt x="241922" y="1750123"/>
                  </a:lnTo>
                  <a:lnTo>
                    <a:pt x="241922" y="1747583"/>
                  </a:lnTo>
                  <a:lnTo>
                    <a:pt x="239966" y="1747583"/>
                  </a:lnTo>
                  <a:lnTo>
                    <a:pt x="235204" y="1746313"/>
                  </a:lnTo>
                  <a:lnTo>
                    <a:pt x="238861" y="1748853"/>
                  </a:lnTo>
                  <a:lnTo>
                    <a:pt x="234111" y="1750123"/>
                  </a:lnTo>
                  <a:lnTo>
                    <a:pt x="236067" y="1750758"/>
                  </a:lnTo>
                  <a:lnTo>
                    <a:pt x="236067" y="1752663"/>
                  </a:lnTo>
                  <a:lnTo>
                    <a:pt x="239966" y="1753933"/>
                  </a:lnTo>
                  <a:lnTo>
                    <a:pt x="234111" y="1755203"/>
                  </a:lnTo>
                  <a:lnTo>
                    <a:pt x="236067" y="1755203"/>
                  </a:lnTo>
                  <a:lnTo>
                    <a:pt x="307759" y="1755203"/>
                  </a:lnTo>
                  <a:lnTo>
                    <a:pt x="308241" y="1753933"/>
                  </a:lnTo>
                  <a:lnTo>
                    <a:pt x="304342" y="1751393"/>
                  </a:lnTo>
                  <a:lnTo>
                    <a:pt x="302399" y="1750123"/>
                  </a:lnTo>
                  <a:lnTo>
                    <a:pt x="302399" y="1747583"/>
                  </a:lnTo>
                  <a:lnTo>
                    <a:pt x="314096" y="1751393"/>
                  </a:lnTo>
                  <a:lnTo>
                    <a:pt x="316052" y="1750123"/>
                  </a:lnTo>
                  <a:lnTo>
                    <a:pt x="314096" y="1747583"/>
                  </a:lnTo>
                  <a:lnTo>
                    <a:pt x="312153" y="1745043"/>
                  </a:lnTo>
                  <a:lnTo>
                    <a:pt x="306298" y="1741233"/>
                  </a:lnTo>
                  <a:lnTo>
                    <a:pt x="314096" y="1741233"/>
                  </a:lnTo>
                  <a:lnTo>
                    <a:pt x="310845" y="1739963"/>
                  </a:lnTo>
                  <a:lnTo>
                    <a:pt x="304342" y="1737423"/>
                  </a:lnTo>
                  <a:lnTo>
                    <a:pt x="306298" y="1737423"/>
                  </a:lnTo>
                  <a:lnTo>
                    <a:pt x="312153" y="1739963"/>
                  </a:lnTo>
                  <a:lnTo>
                    <a:pt x="316052" y="1739963"/>
                  </a:lnTo>
                  <a:lnTo>
                    <a:pt x="307924" y="1733613"/>
                  </a:lnTo>
                  <a:lnTo>
                    <a:pt x="306298" y="1732343"/>
                  </a:lnTo>
                  <a:lnTo>
                    <a:pt x="318008" y="1729803"/>
                  </a:lnTo>
                  <a:lnTo>
                    <a:pt x="318008" y="1728533"/>
                  </a:lnTo>
                  <a:lnTo>
                    <a:pt x="312153" y="1725993"/>
                  </a:lnTo>
                  <a:lnTo>
                    <a:pt x="308241" y="1724723"/>
                  </a:lnTo>
                  <a:lnTo>
                    <a:pt x="316052" y="1724723"/>
                  </a:lnTo>
                  <a:lnTo>
                    <a:pt x="319951" y="1725993"/>
                  </a:lnTo>
                  <a:lnTo>
                    <a:pt x="320459" y="1724723"/>
                  </a:lnTo>
                  <a:lnTo>
                    <a:pt x="321475" y="1722183"/>
                  </a:lnTo>
                  <a:lnTo>
                    <a:pt x="319493" y="1719643"/>
                  </a:lnTo>
                  <a:lnTo>
                    <a:pt x="318503" y="1718373"/>
                  </a:lnTo>
                  <a:lnTo>
                    <a:pt x="317512" y="1717103"/>
                  </a:lnTo>
                  <a:lnTo>
                    <a:pt x="316344" y="1715833"/>
                  </a:lnTo>
                  <a:lnTo>
                    <a:pt x="312813" y="1712023"/>
                  </a:lnTo>
                  <a:lnTo>
                    <a:pt x="312153" y="1706943"/>
                  </a:lnTo>
                  <a:lnTo>
                    <a:pt x="319278" y="1706943"/>
                  </a:lnTo>
                  <a:lnTo>
                    <a:pt x="319468" y="1704403"/>
                  </a:lnTo>
                  <a:lnTo>
                    <a:pt x="320382" y="1701863"/>
                  </a:lnTo>
                  <a:lnTo>
                    <a:pt x="329704" y="1703133"/>
                  </a:lnTo>
                  <a:lnTo>
                    <a:pt x="328409" y="1701863"/>
                  </a:lnTo>
                  <a:lnTo>
                    <a:pt x="325805" y="1699323"/>
                  </a:lnTo>
                  <a:lnTo>
                    <a:pt x="333603" y="1699323"/>
                  </a:lnTo>
                  <a:lnTo>
                    <a:pt x="327761" y="1695513"/>
                  </a:lnTo>
                  <a:lnTo>
                    <a:pt x="323850" y="1692973"/>
                  </a:lnTo>
                  <a:lnTo>
                    <a:pt x="327761" y="1692973"/>
                  </a:lnTo>
                  <a:lnTo>
                    <a:pt x="327761" y="1695513"/>
                  </a:lnTo>
                  <a:lnTo>
                    <a:pt x="335559" y="1696783"/>
                  </a:lnTo>
                  <a:lnTo>
                    <a:pt x="332955" y="1692973"/>
                  </a:lnTo>
                  <a:lnTo>
                    <a:pt x="331228" y="1690433"/>
                  </a:lnTo>
                  <a:lnTo>
                    <a:pt x="327761" y="1685353"/>
                  </a:lnTo>
                  <a:lnTo>
                    <a:pt x="333603" y="1686623"/>
                  </a:lnTo>
                  <a:lnTo>
                    <a:pt x="331495" y="1685353"/>
                  </a:lnTo>
                  <a:lnTo>
                    <a:pt x="327266" y="1682813"/>
                  </a:lnTo>
                  <a:lnTo>
                    <a:pt x="322719" y="1677733"/>
                  </a:lnTo>
                  <a:lnTo>
                    <a:pt x="320446" y="1675193"/>
                  </a:lnTo>
                  <a:lnTo>
                    <a:pt x="314096" y="1671383"/>
                  </a:lnTo>
                  <a:lnTo>
                    <a:pt x="318008" y="1671383"/>
                  </a:lnTo>
                  <a:lnTo>
                    <a:pt x="321906" y="1675193"/>
                  </a:lnTo>
                  <a:lnTo>
                    <a:pt x="326809" y="1675193"/>
                  </a:lnTo>
                  <a:lnTo>
                    <a:pt x="324586" y="1673923"/>
                  </a:lnTo>
                  <a:lnTo>
                    <a:pt x="320535" y="1671383"/>
                  </a:lnTo>
                  <a:lnTo>
                    <a:pt x="319951" y="1670113"/>
                  </a:lnTo>
                  <a:lnTo>
                    <a:pt x="323850" y="1671383"/>
                  </a:lnTo>
                  <a:lnTo>
                    <a:pt x="327761" y="1671383"/>
                  </a:lnTo>
                  <a:lnTo>
                    <a:pt x="329704" y="1673923"/>
                  </a:lnTo>
                  <a:lnTo>
                    <a:pt x="335864" y="1670113"/>
                  </a:lnTo>
                  <a:lnTo>
                    <a:pt x="335076" y="1662493"/>
                  </a:lnTo>
                  <a:lnTo>
                    <a:pt x="333552" y="1653603"/>
                  </a:lnTo>
                  <a:lnTo>
                    <a:pt x="337515" y="1645983"/>
                  </a:lnTo>
                  <a:lnTo>
                    <a:pt x="338480" y="1645348"/>
                  </a:lnTo>
                  <a:lnTo>
                    <a:pt x="339458" y="1645983"/>
                  </a:lnTo>
                  <a:lnTo>
                    <a:pt x="341414" y="1644713"/>
                  </a:lnTo>
                  <a:lnTo>
                    <a:pt x="336854" y="1642491"/>
                  </a:lnTo>
                  <a:lnTo>
                    <a:pt x="336854" y="1644294"/>
                  </a:lnTo>
                  <a:lnTo>
                    <a:pt x="323850" y="1642173"/>
                  </a:lnTo>
                  <a:lnTo>
                    <a:pt x="325805" y="1640903"/>
                  </a:lnTo>
                  <a:lnTo>
                    <a:pt x="333603" y="1642173"/>
                  </a:lnTo>
                  <a:lnTo>
                    <a:pt x="336854" y="1644294"/>
                  </a:lnTo>
                  <a:lnTo>
                    <a:pt x="336854" y="1642491"/>
                  </a:lnTo>
                  <a:lnTo>
                    <a:pt x="333603" y="1640903"/>
                  </a:lnTo>
                  <a:lnTo>
                    <a:pt x="335559" y="1640903"/>
                  </a:lnTo>
                  <a:lnTo>
                    <a:pt x="337515" y="1638363"/>
                  </a:lnTo>
                  <a:lnTo>
                    <a:pt x="341414" y="1640903"/>
                  </a:lnTo>
                  <a:lnTo>
                    <a:pt x="345313" y="1640903"/>
                  </a:lnTo>
                  <a:lnTo>
                    <a:pt x="347268" y="1642173"/>
                  </a:lnTo>
                  <a:lnTo>
                    <a:pt x="348665" y="1640903"/>
                  </a:lnTo>
                  <a:lnTo>
                    <a:pt x="346773" y="1638363"/>
                  </a:lnTo>
                  <a:lnTo>
                    <a:pt x="345617" y="1635823"/>
                  </a:lnTo>
                  <a:lnTo>
                    <a:pt x="349211" y="1634553"/>
                  </a:lnTo>
                  <a:lnTo>
                    <a:pt x="345313" y="1632013"/>
                  </a:lnTo>
                  <a:lnTo>
                    <a:pt x="343369" y="1632013"/>
                  </a:lnTo>
                  <a:lnTo>
                    <a:pt x="341414" y="1630743"/>
                  </a:lnTo>
                  <a:lnTo>
                    <a:pt x="340029" y="1628203"/>
                  </a:lnTo>
                  <a:lnTo>
                    <a:pt x="339344" y="1626933"/>
                  </a:lnTo>
                  <a:lnTo>
                    <a:pt x="343852" y="1625663"/>
                  </a:lnTo>
                  <a:lnTo>
                    <a:pt x="349097" y="1625663"/>
                  </a:lnTo>
                  <a:lnTo>
                    <a:pt x="349211" y="1624393"/>
                  </a:lnTo>
                  <a:lnTo>
                    <a:pt x="347268" y="1623123"/>
                  </a:lnTo>
                  <a:lnTo>
                    <a:pt x="345313" y="1623123"/>
                  </a:lnTo>
                  <a:lnTo>
                    <a:pt x="345313" y="1620583"/>
                  </a:lnTo>
                  <a:lnTo>
                    <a:pt x="349211" y="1620583"/>
                  </a:lnTo>
                  <a:lnTo>
                    <a:pt x="355066" y="1623123"/>
                  </a:lnTo>
                  <a:lnTo>
                    <a:pt x="347268" y="1619313"/>
                  </a:lnTo>
                  <a:lnTo>
                    <a:pt x="345313" y="1616773"/>
                  </a:lnTo>
                  <a:lnTo>
                    <a:pt x="343369" y="1616773"/>
                  </a:lnTo>
                  <a:lnTo>
                    <a:pt x="344855" y="1615503"/>
                  </a:lnTo>
                  <a:lnTo>
                    <a:pt x="343611" y="1614233"/>
                  </a:lnTo>
                  <a:lnTo>
                    <a:pt x="344182" y="1612963"/>
                  </a:lnTo>
                  <a:lnTo>
                    <a:pt x="351167" y="1615503"/>
                  </a:lnTo>
                  <a:lnTo>
                    <a:pt x="358965" y="1615503"/>
                  </a:lnTo>
                  <a:lnTo>
                    <a:pt x="355066" y="1612963"/>
                  </a:lnTo>
                  <a:lnTo>
                    <a:pt x="353123" y="1611693"/>
                  </a:lnTo>
                  <a:lnTo>
                    <a:pt x="347268" y="1609153"/>
                  </a:lnTo>
                  <a:lnTo>
                    <a:pt x="351167" y="1606613"/>
                  </a:lnTo>
                  <a:lnTo>
                    <a:pt x="358419" y="1607883"/>
                  </a:lnTo>
                  <a:lnTo>
                    <a:pt x="359460" y="1606613"/>
                  </a:lnTo>
                  <a:lnTo>
                    <a:pt x="358305" y="1604073"/>
                  </a:lnTo>
                  <a:lnTo>
                    <a:pt x="358635" y="1602803"/>
                  </a:lnTo>
                  <a:lnTo>
                    <a:pt x="358965" y="1601533"/>
                  </a:lnTo>
                  <a:lnTo>
                    <a:pt x="364820" y="1602803"/>
                  </a:lnTo>
                  <a:lnTo>
                    <a:pt x="362877" y="1601533"/>
                  </a:lnTo>
                  <a:lnTo>
                    <a:pt x="358965" y="1598993"/>
                  </a:lnTo>
                  <a:lnTo>
                    <a:pt x="360273" y="1597723"/>
                  </a:lnTo>
                  <a:lnTo>
                    <a:pt x="362877" y="1595183"/>
                  </a:lnTo>
                  <a:lnTo>
                    <a:pt x="360921" y="1595183"/>
                  </a:lnTo>
                  <a:lnTo>
                    <a:pt x="360921" y="1593913"/>
                  </a:lnTo>
                  <a:lnTo>
                    <a:pt x="366776" y="1591373"/>
                  </a:lnTo>
                  <a:lnTo>
                    <a:pt x="368719" y="1593278"/>
                  </a:lnTo>
                  <a:lnTo>
                    <a:pt x="368719" y="1590103"/>
                  </a:lnTo>
                  <a:lnTo>
                    <a:pt x="363524" y="1587563"/>
                  </a:lnTo>
                  <a:lnTo>
                    <a:pt x="360921" y="1586293"/>
                  </a:lnTo>
                  <a:lnTo>
                    <a:pt x="374573" y="1586293"/>
                  </a:lnTo>
                  <a:lnTo>
                    <a:pt x="368363" y="1581213"/>
                  </a:lnTo>
                  <a:lnTo>
                    <a:pt x="370192" y="1578673"/>
                  </a:lnTo>
                  <a:lnTo>
                    <a:pt x="371284" y="1576133"/>
                  </a:lnTo>
                  <a:lnTo>
                    <a:pt x="362877" y="1573593"/>
                  </a:lnTo>
                  <a:lnTo>
                    <a:pt x="366776" y="1572323"/>
                  </a:lnTo>
                  <a:lnTo>
                    <a:pt x="370674" y="1573593"/>
                  </a:lnTo>
                  <a:lnTo>
                    <a:pt x="374573" y="1572323"/>
                  </a:lnTo>
                  <a:lnTo>
                    <a:pt x="370674" y="1569783"/>
                  </a:lnTo>
                  <a:lnTo>
                    <a:pt x="364820" y="1565973"/>
                  </a:lnTo>
                  <a:lnTo>
                    <a:pt x="366776" y="1564703"/>
                  </a:lnTo>
                  <a:lnTo>
                    <a:pt x="368071" y="1562163"/>
                  </a:lnTo>
                  <a:lnTo>
                    <a:pt x="368719" y="1560893"/>
                  </a:lnTo>
                  <a:lnTo>
                    <a:pt x="370674" y="1560893"/>
                  </a:lnTo>
                  <a:lnTo>
                    <a:pt x="372630" y="1557083"/>
                  </a:lnTo>
                  <a:lnTo>
                    <a:pt x="362877" y="1550733"/>
                  </a:lnTo>
                  <a:lnTo>
                    <a:pt x="360921" y="1546923"/>
                  </a:lnTo>
                  <a:lnTo>
                    <a:pt x="376529" y="1544383"/>
                  </a:lnTo>
                  <a:close/>
                </a:path>
                <a:path w="392429" h="2021204">
                  <a:moveTo>
                    <a:pt x="376529" y="954239"/>
                  </a:moveTo>
                  <a:lnTo>
                    <a:pt x="375881" y="954239"/>
                  </a:lnTo>
                  <a:lnTo>
                    <a:pt x="376529" y="955509"/>
                  </a:lnTo>
                  <a:lnTo>
                    <a:pt x="376529" y="954239"/>
                  </a:lnTo>
                  <a:close/>
                </a:path>
                <a:path w="392429" h="2021204">
                  <a:moveTo>
                    <a:pt x="392137" y="917409"/>
                  </a:moveTo>
                  <a:lnTo>
                    <a:pt x="388518" y="914869"/>
                  </a:lnTo>
                  <a:lnTo>
                    <a:pt x="386715" y="913599"/>
                  </a:lnTo>
                  <a:lnTo>
                    <a:pt x="375475" y="905979"/>
                  </a:lnTo>
                  <a:lnTo>
                    <a:pt x="373608" y="904709"/>
                  </a:lnTo>
                  <a:lnTo>
                    <a:pt x="357568" y="897089"/>
                  </a:lnTo>
                  <a:lnTo>
                    <a:pt x="343357" y="892009"/>
                  </a:lnTo>
                  <a:lnTo>
                    <a:pt x="336651" y="889469"/>
                  </a:lnTo>
                  <a:lnTo>
                    <a:pt x="330682" y="886929"/>
                  </a:lnTo>
                  <a:lnTo>
                    <a:pt x="324713" y="886929"/>
                  </a:lnTo>
                  <a:lnTo>
                    <a:pt x="317995" y="888199"/>
                  </a:lnTo>
                  <a:lnTo>
                    <a:pt x="322122" y="890739"/>
                  </a:lnTo>
                  <a:lnTo>
                    <a:pt x="324586" y="894549"/>
                  </a:lnTo>
                  <a:lnTo>
                    <a:pt x="323761" y="897089"/>
                  </a:lnTo>
                  <a:lnTo>
                    <a:pt x="317995" y="897089"/>
                  </a:lnTo>
                  <a:lnTo>
                    <a:pt x="327761" y="900899"/>
                  </a:lnTo>
                  <a:lnTo>
                    <a:pt x="325196" y="904709"/>
                  </a:lnTo>
                  <a:lnTo>
                    <a:pt x="317512" y="904709"/>
                  </a:lnTo>
                  <a:lnTo>
                    <a:pt x="309105" y="903439"/>
                  </a:lnTo>
                  <a:lnTo>
                    <a:pt x="304342" y="907249"/>
                  </a:lnTo>
                  <a:lnTo>
                    <a:pt x="308241" y="905979"/>
                  </a:lnTo>
                  <a:lnTo>
                    <a:pt x="308241" y="907249"/>
                  </a:lnTo>
                  <a:lnTo>
                    <a:pt x="314096" y="911059"/>
                  </a:lnTo>
                  <a:lnTo>
                    <a:pt x="308241" y="911059"/>
                  </a:lnTo>
                  <a:lnTo>
                    <a:pt x="316052" y="918679"/>
                  </a:lnTo>
                  <a:lnTo>
                    <a:pt x="310197" y="917409"/>
                  </a:lnTo>
                  <a:lnTo>
                    <a:pt x="306298" y="917409"/>
                  </a:lnTo>
                  <a:lnTo>
                    <a:pt x="302399" y="913599"/>
                  </a:lnTo>
                  <a:lnTo>
                    <a:pt x="304533" y="917409"/>
                  </a:lnTo>
                  <a:lnTo>
                    <a:pt x="310680" y="918679"/>
                  </a:lnTo>
                  <a:lnTo>
                    <a:pt x="316115" y="921219"/>
                  </a:lnTo>
                  <a:lnTo>
                    <a:pt x="316052" y="925029"/>
                  </a:lnTo>
                  <a:lnTo>
                    <a:pt x="310197" y="925029"/>
                  </a:lnTo>
                  <a:lnTo>
                    <a:pt x="310197" y="922489"/>
                  </a:lnTo>
                  <a:lnTo>
                    <a:pt x="306298" y="921219"/>
                  </a:lnTo>
                  <a:lnTo>
                    <a:pt x="301942" y="923759"/>
                  </a:lnTo>
                  <a:lnTo>
                    <a:pt x="302145" y="926299"/>
                  </a:lnTo>
                  <a:lnTo>
                    <a:pt x="304927" y="930109"/>
                  </a:lnTo>
                  <a:lnTo>
                    <a:pt x="308241" y="935189"/>
                  </a:lnTo>
                  <a:lnTo>
                    <a:pt x="308241" y="938999"/>
                  </a:lnTo>
                  <a:lnTo>
                    <a:pt x="298488" y="935189"/>
                  </a:lnTo>
                  <a:lnTo>
                    <a:pt x="302399" y="938999"/>
                  </a:lnTo>
                  <a:lnTo>
                    <a:pt x="300443" y="942809"/>
                  </a:lnTo>
                  <a:lnTo>
                    <a:pt x="304342" y="942809"/>
                  </a:lnTo>
                  <a:lnTo>
                    <a:pt x="308241" y="944079"/>
                  </a:lnTo>
                  <a:lnTo>
                    <a:pt x="312153" y="947889"/>
                  </a:lnTo>
                  <a:lnTo>
                    <a:pt x="308241" y="947889"/>
                  </a:lnTo>
                  <a:lnTo>
                    <a:pt x="308241" y="950429"/>
                  </a:lnTo>
                  <a:lnTo>
                    <a:pt x="317995" y="947889"/>
                  </a:lnTo>
                  <a:lnTo>
                    <a:pt x="320294" y="952969"/>
                  </a:lnTo>
                  <a:lnTo>
                    <a:pt x="317271" y="954239"/>
                  </a:lnTo>
                  <a:lnTo>
                    <a:pt x="311696" y="955509"/>
                  </a:lnTo>
                  <a:lnTo>
                    <a:pt x="306298" y="958049"/>
                  </a:lnTo>
                  <a:lnTo>
                    <a:pt x="304342" y="958049"/>
                  </a:lnTo>
                  <a:lnTo>
                    <a:pt x="304342" y="955509"/>
                  </a:lnTo>
                  <a:lnTo>
                    <a:pt x="302399" y="955509"/>
                  </a:lnTo>
                  <a:lnTo>
                    <a:pt x="298488" y="960589"/>
                  </a:lnTo>
                  <a:lnTo>
                    <a:pt x="288734" y="961859"/>
                  </a:lnTo>
                  <a:lnTo>
                    <a:pt x="296545" y="968209"/>
                  </a:lnTo>
                  <a:lnTo>
                    <a:pt x="294589" y="968209"/>
                  </a:lnTo>
                  <a:lnTo>
                    <a:pt x="300418" y="973289"/>
                  </a:lnTo>
                  <a:lnTo>
                    <a:pt x="306057" y="974559"/>
                  </a:lnTo>
                  <a:lnTo>
                    <a:pt x="311327" y="975829"/>
                  </a:lnTo>
                  <a:lnTo>
                    <a:pt x="316052" y="980909"/>
                  </a:lnTo>
                  <a:lnTo>
                    <a:pt x="310502" y="982179"/>
                  </a:lnTo>
                  <a:lnTo>
                    <a:pt x="300926" y="979639"/>
                  </a:lnTo>
                  <a:lnTo>
                    <a:pt x="293547" y="978369"/>
                  </a:lnTo>
                  <a:lnTo>
                    <a:pt x="294589" y="983449"/>
                  </a:lnTo>
                  <a:lnTo>
                    <a:pt x="301485" y="984719"/>
                  </a:lnTo>
                  <a:lnTo>
                    <a:pt x="307276" y="988529"/>
                  </a:lnTo>
                  <a:lnTo>
                    <a:pt x="311594" y="993609"/>
                  </a:lnTo>
                  <a:lnTo>
                    <a:pt x="314096" y="998689"/>
                  </a:lnTo>
                  <a:lnTo>
                    <a:pt x="296545" y="989799"/>
                  </a:lnTo>
                  <a:lnTo>
                    <a:pt x="296545" y="991069"/>
                  </a:lnTo>
                  <a:lnTo>
                    <a:pt x="300443" y="994879"/>
                  </a:lnTo>
                  <a:lnTo>
                    <a:pt x="298488" y="997419"/>
                  </a:lnTo>
                  <a:lnTo>
                    <a:pt x="302399" y="997419"/>
                  </a:lnTo>
                  <a:lnTo>
                    <a:pt x="308495" y="999959"/>
                  </a:lnTo>
                  <a:lnTo>
                    <a:pt x="307276" y="1002499"/>
                  </a:lnTo>
                  <a:lnTo>
                    <a:pt x="304584" y="1005039"/>
                  </a:lnTo>
                  <a:lnTo>
                    <a:pt x="306298" y="1008849"/>
                  </a:lnTo>
                  <a:lnTo>
                    <a:pt x="288493" y="999959"/>
                  </a:lnTo>
                  <a:lnTo>
                    <a:pt x="281330" y="996149"/>
                  </a:lnTo>
                  <a:lnTo>
                    <a:pt x="269227" y="993609"/>
                  </a:lnTo>
                  <a:lnTo>
                    <a:pt x="276326" y="997419"/>
                  </a:lnTo>
                  <a:lnTo>
                    <a:pt x="282155" y="1002499"/>
                  </a:lnTo>
                  <a:lnTo>
                    <a:pt x="285419" y="1007579"/>
                  </a:lnTo>
                  <a:lnTo>
                    <a:pt x="284835" y="1010119"/>
                  </a:lnTo>
                  <a:lnTo>
                    <a:pt x="269227" y="1001229"/>
                  </a:lnTo>
                  <a:lnTo>
                    <a:pt x="269379" y="1007579"/>
                  </a:lnTo>
                  <a:lnTo>
                    <a:pt x="276301" y="1016469"/>
                  </a:lnTo>
                  <a:lnTo>
                    <a:pt x="286512" y="1025359"/>
                  </a:lnTo>
                  <a:lnTo>
                    <a:pt x="296545" y="1034249"/>
                  </a:lnTo>
                  <a:lnTo>
                    <a:pt x="291515" y="1031709"/>
                  </a:lnTo>
                  <a:lnTo>
                    <a:pt x="289013" y="1030439"/>
                  </a:lnTo>
                  <a:lnTo>
                    <a:pt x="283133" y="1029169"/>
                  </a:lnTo>
                  <a:lnTo>
                    <a:pt x="277609" y="1027899"/>
                  </a:lnTo>
                  <a:lnTo>
                    <a:pt x="271183" y="1024089"/>
                  </a:lnTo>
                  <a:lnTo>
                    <a:pt x="271183" y="1031709"/>
                  </a:lnTo>
                  <a:lnTo>
                    <a:pt x="259473" y="1026629"/>
                  </a:lnTo>
                  <a:lnTo>
                    <a:pt x="264985" y="1030439"/>
                  </a:lnTo>
                  <a:lnTo>
                    <a:pt x="267030" y="1032979"/>
                  </a:lnTo>
                  <a:lnTo>
                    <a:pt x="270167" y="1035519"/>
                  </a:lnTo>
                  <a:lnTo>
                    <a:pt x="278980" y="1038059"/>
                  </a:lnTo>
                  <a:lnTo>
                    <a:pt x="277037" y="1035519"/>
                  </a:lnTo>
                  <a:lnTo>
                    <a:pt x="275082" y="1035519"/>
                  </a:lnTo>
                  <a:lnTo>
                    <a:pt x="275082" y="1034249"/>
                  </a:lnTo>
                  <a:lnTo>
                    <a:pt x="280936" y="1035519"/>
                  </a:lnTo>
                  <a:lnTo>
                    <a:pt x="290690" y="1039329"/>
                  </a:lnTo>
                  <a:lnTo>
                    <a:pt x="288734" y="1044409"/>
                  </a:lnTo>
                  <a:lnTo>
                    <a:pt x="282879" y="1045679"/>
                  </a:lnTo>
                  <a:lnTo>
                    <a:pt x="284835" y="1045679"/>
                  </a:lnTo>
                  <a:lnTo>
                    <a:pt x="294589" y="1049489"/>
                  </a:lnTo>
                  <a:lnTo>
                    <a:pt x="284835" y="1049489"/>
                  </a:lnTo>
                  <a:lnTo>
                    <a:pt x="278980" y="1048219"/>
                  </a:lnTo>
                  <a:lnTo>
                    <a:pt x="275082" y="1048219"/>
                  </a:lnTo>
                  <a:lnTo>
                    <a:pt x="275082" y="1049489"/>
                  </a:lnTo>
                  <a:lnTo>
                    <a:pt x="280936" y="1053299"/>
                  </a:lnTo>
                  <a:lnTo>
                    <a:pt x="277482" y="1053299"/>
                  </a:lnTo>
                  <a:lnTo>
                    <a:pt x="277037" y="1053223"/>
                  </a:lnTo>
                  <a:lnTo>
                    <a:pt x="277177" y="1053299"/>
                  </a:lnTo>
                  <a:lnTo>
                    <a:pt x="275082" y="1053299"/>
                  </a:lnTo>
                  <a:lnTo>
                    <a:pt x="273151" y="1052588"/>
                  </a:lnTo>
                  <a:lnTo>
                    <a:pt x="277037" y="1053223"/>
                  </a:lnTo>
                  <a:lnTo>
                    <a:pt x="275082" y="1052258"/>
                  </a:lnTo>
                  <a:lnTo>
                    <a:pt x="272275" y="1052258"/>
                  </a:lnTo>
                  <a:lnTo>
                    <a:pt x="261429" y="1048219"/>
                  </a:lnTo>
                  <a:lnTo>
                    <a:pt x="271183" y="1053299"/>
                  </a:lnTo>
                  <a:lnTo>
                    <a:pt x="263372" y="1053299"/>
                  </a:lnTo>
                  <a:lnTo>
                    <a:pt x="261429" y="1052029"/>
                  </a:lnTo>
                  <a:lnTo>
                    <a:pt x="260819" y="1055839"/>
                  </a:lnTo>
                  <a:lnTo>
                    <a:pt x="269709" y="1058379"/>
                  </a:lnTo>
                  <a:lnTo>
                    <a:pt x="277888" y="1062189"/>
                  </a:lnTo>
                  <a:lnTo>
                    <a:pt x="275082" y="1067269"/>
                  </a:lnTo>
                  <a:lnTo>
                    <a:pt x="269227" y="1064729"/>
                  </a:lnTo>
                  <a:lnTo>
                    <a:pt x="267271" y="1063459"/>
                  </a:lnTo>
                  <a:lnTo>
                    <a:pt x="271183" y="1060919"/>
                  </a:lnTo>
                  <a:lnTo>
                    <a:pt x="263372" y="1059649"/>
                  </a:lnTo>
                  <a:lnTo>
                    <a:pt x="262661" y="1059345"/>
                  </a:lnTo>
                  <a:lnTo>
                    <a:pt x="261429" y="1058100"/>
                  </a:lnTo>
                  <a:lnTo>
                    <a:pt x="259791" y="1058100"/>
                  </a:lnTo>
                  <a:lnTo>
                    <a:pt x="257517" y="1057109"/>
                  </a:lnTo>
                  <a:lnTo>
                    <a:pt x="253619" y="1059649"/>
                  </a:lnTo>
                  <a:lnTo>
                    <a:pt x="251675" y="1059649"/>
                  </a:lnTo>
                  <a:lnTo>
                    <a:pt x="253161" y="1062469"/>
                  </a:lnTo>
                  <a:lnTo>
                    <a:pt x="251675" y="1063955"/>
                  </a:lnTo>
                  <a:lnTo>
                    <a:pt x="254228" y="1064475"/>
                  </a:lnTo>
                  <a:lnTo>
                    <a:pt x="255727" y="1067269"/>
                  </a:lnTo>
                  <a:lnTo>
                    <a:pt x="257771" y="1074889"/>
                  </a:lnTo>
                  <a:lnTo>
                    <a:pt x="260172" y="1079969"/>
                  </a:lnTo>
                  <a:lnTo>
                    <a:pt x="265328" y="1085049"/>
                  </a:lnTo>
                  <a:lnTo>
                    <a:pt x="261429" y="1085049"/>
                  </a:lnTo>
                  <a:lnTo>
                    <a:pt x="255574" y="1081239"/>
                  </a:lnTo>
                  <a:lnTo>
                    <a:pt x="253009" y="1085049"/>
                  </a:lnTo>
                  <a:lnTo>
                    <a:pt x="254114" y="1088859"/>
                  </a:lnTo>
                  <a:lnTo>
                    <a:pt x="254469" y="1092669"/>
                  </a:lnTo>
                  <a:lnTo>
                    <a:pt x="249720" y="1096479"/>
                  </a:lnTo>
                  <a:lnTo>
                    <a:pt x="255574" y="1093939"/>
                  </a:lnTo>
                  <a:lnTo>
                    <a:pt x="261429" y="1100289"/>
                  </a:lnTo>
                  <a:lnTo>
                    <a:pt x="261429" y="1110449"/>
                  </a:lnTo>
                  <a:lnTo>
                    <a:pt x="249720" y="1110449"/>
                  </a:lnTo>
                  <a:lnTo>
                    <a:pt x="245821" y="1107909"/>
                  </a:lnTo>
                  <a:lnTo>
                    <a:pt x="247675" y="1111719"/>
                  </a:lnTo>
                  <a:lnTo>
                    <a:pt x="244602" y="1115529"/>
                  </a:lnTo>
                  <a:lnTo>
                    <a:pt x="241160" y="1118069"/>
                  </a:lnTo>
                  <a:lnTo>
                    <a:pt x="241922" y="1119339"/>
                  </a:lnTo>
                  <a:lnTo>
                    <a:pt x="247764" y="1119339"/>
                  </a:lnTo>
                  <a:lnTo>
                    <a:pt x="249720" y="1121879"/>
                  </a:lnTo>
                  <a:lnTo>
                    <a:pt x="253619" y="1119339"/>
                  </a:lnTo>
                  <a:lnTo>
                    <a:pt x="259473" y="1133309"/>
                  </a:lnTo>
                  <a:lnTo>
                    <a:pt x="245821" y="1129499"/>
                  </a:lnTo>
                  <a:lnTo>
                    <a:pt x="249720" y="1137119"/>
                  </a:lnTo>
                  <a:lnTo>
                    <a:pt x="251460" y="1138389"/>
                  </a:lnTo>
                  <a:lnTo>
                    <a:pt x="250456" y="1140929"/>
                  </a:lnTo>
                  <a:lnTo>
                    <a:pt x="250545" y="1143469"/>
                  </a:lnTo>
                  <a:lnTo>
                    <a:pt x="255574" y="1147279"/>
                  </a:lnTo>
                  <a:lnTo>
                    <a:pt x="249720" y="1148549"/>
                  </a:lnTo>
                  <a:lnTo>
                    <a:pt x="245821" y="1143469"/>
                  </a:lnTo>
                  <a:lnTo>
                    <a:pt x="239966" y="1139659"/>
                  </a:lnTo>
                  <a:lnTo>
                    <a:pt x="243865" y="1143469"/>
                  </a:lnTo>
                  <a:lnTo>
                    <a:pt x="236067" y="1143469"/>
                  </a:lnTo>
                  <a:lnTo>
                    <a:pt x="243865" y="1147279"/>
                  </a:lnTo>
                  <a:lnTo>
                    <a:pt x="230212" y="1147279"/>
                  </a:lnTo>
                  <a:lnTo>
                    <a:pt x="236067" y="1158709"/>
                  </a:lnTo>
                  <a:lnTo>
                    <a:pt x="234111" y="1158709"/>
                  </a:lnTo>
                  <a:lnTo>
                    <a:pt x="232156" y="1157439"/>
                  </a:lnTo>
                  <a:lnTo>
                    <a:pt x="235026" y="1161249"/>
                  </a:lnTo>
                  <a:lnTo>
                    <a:pt x="233133" y="1165059"/>
                  </a:lnTo>
                  <a:lnTo>
                    <a:pt x="232714" y="1168869"/>
                  </a:lnTo>
                  <a:lnTo>
                    <a:pt x="239966" y="1173949"/>
                  </a:lnTo>
                  <a:lnTo>
                    <a:pt x="238010" y="1173949"/>
                  </a:lnTo>
                  <a:lnTo>
                    <a:pt x="247764" y="1180299"/>
                  </a:lnTo>
                  <a:lnTo>
                    <a:pt x="238010" y="1184109"/>
                  </a:lnTo>
                  <a:lnTo>
                    <a:pt x="236067" y="1186649"/>
                  </a:lnTo>
                  <a:lnTo>
                    <a:pt x="238010" y="1191729"/>
                  </a:lnTo>
                  <a:lnTo>
                    <a:pt x="247764" y="1191729"/>
                  </a:lnTo>
                  <a:lnTo>
                    <a:pt x="251675" y="1194269"/>
                  </a:lnTo>
                  <a:lnTo>
                    <a:pt x="247650" y="1200619"/>
                  </a:lnTo>
                  <a:lnTo>
                    <a:pt x="247281" y="1204429"/>
                  </a:lnTo>
                  <a:lnTo>
                    <a:pt x="250571" y="1208239"/>
                  </a:lnTo>
                  <a:lnTo>
                    <a:pt x="257517" y="1217129"/>
                  </a:lnTo>
                  <a:lnTo>
                    <a:pt x="246278" y="1215859"/>
                  </a:lnTo>
                  <a:lnTo>
                    <a:pt x="237769" y="1210779"/>
                  </a:lnTo>
                  <a:lnTo>
                    <a:pt x="230365" y="1206969"/>
                  </a:lnTo>
                  <a:lnTo>
                    <a:pt x="222402" y="1206969"/>
                  </a:lnTo>
                  <a:lnTo>
                    <a:pt x="230212" y="1212049"/>
                  </a:lnTo>
                  <a:lnTo>
                    <a:pt x="234111" y="1217129"/>
                  </a:lnTo>
                  <a:lnTo>
                    <a:pt x="234111" y="1224749"/>
                  </a:lnTo>
                  <a:lnTo>
                    <a:pt x="228473" y="1228559"/>
                  </a:lnTo>
                  <a:lnTo>
                    <a:pt x="222656" y="1232369"/>
                  </a:lnTo>
                  <a:lnTo>
                    <a:pt x="215734" y="1236179"/>
                  </a:lnTo>
                  <a:lnTo>
                    <a:pt x="206794" y="1238719"/>
                  </a:lnTo>
                  <a:lnTo>
                    <a:pt x="216560" y="1241259"/>
                  </a:lnTo>
                  <a:lnTo>
                    <a:pt x="220459" y="1250149"/>
                  </a:lnTo>
                  <a:lnTo>
                    <a:pt x="212001" y="1244638"/>
                  </a:lnTo>
                  <a:lnTo>
                    <a:pt x="214604" y="1248879"/>
                  </a:lnTo>
                  <a:lnTo>
                    <a:pt x="218503" y="1252689"/>
                  </a:lnTo>
                  <a:lnTo>
                    <a:pt x="217525" y="1257769"/>
                  </a:lnTo>
                  <a:lnTo>
                    <a:pt x="205333" y="1257769"/>
                  </a:lnTo>
                  <a:lnTo>
                    <a:pt x="208749" y="1261579"/>
                  </a:lnTo>
                  <a:lnTo>
                    <a:pt x="204851" y="1261579"/>
                  </a:lnTo>
                  <a:lnTo>
                    <a:pt x="206692" y="1262786"/>
                  </a:lnTo>
                  <a:lnTo>
                    <a:pt x="204851" y="1262786"/>
                  </a:lnTo>
                  <a:lnTo>
                    <a:pt x="204851" y="1264729"/>
                  </a:lnTo>
                  <a:lnTo>
                    <a:pt x="206794" y="1264729"/>
                  </a:lnTo>
                  <a:lnTo>
                    <a:pt x="206794" y="1262849"/>
                  </a:lnTo>
                  <a:lnTo>
                    <a:pt x="212648" y="1266659"/>
                  </a:lnTo>
                  <a:lnTo>
                    <a:pt x="206794" y="1271739"/>
                  </a:lnTo>
                  <a:lnTo>
                    <a:pt x="208749" y="1278089"/>
                  </a:lnTo>
                  <a:lnTo>
                    <a:pt x="197040" y="1271739"/>
                  </a:lnTo>
                  <a:lnTo>
                    <a:pt x="200952" y="1267929"/>
                  </a:lnTo>
                  <a:lnTo>
                    <a:pt x="195160" y="1267929"/>
                  </a:lnTo>
                  <a:lnTo>
                    <a:pt x="195580" y="1271739"/>
                  </a:lnTo>
                  <a:lnTo>
                    <a:pt x="198208" y="1275549"/>
                  </a:lnTo>
                  <a:lnTo>
                    <a:pt x="198996" y="1279359"/>
                  </a:lnTo>
                  <a:lnTo>
                    <a:pt x="202895" y="1285709"/>
                  </a:lnTo>
                  <a:lnTo>
                    <a:pt x="212648" y="1286979"/>
                  </a:lnTo>
                  <a:lnTo>
                    <a:pt x="216560" y="1289519"/>
                  </a:lnTo>
                  <a:lnTo>
                    <a:pt x="214604" y="1290789"/>
                  </a:lnTo>
                  <a:lnTo>
                    <a:pt x="218503" y="1293329"/>
                  </a:lnTo>
                  <a:lnTo>
                    <a:pt x="214604" y="1293329"/>
                  </a:lnTo>
                  <a:lnTo>
                    <a:pt x="208749" y="1295869"/>
                  </a:lnTo>
                  <a:lnTo>
                    <a:pt x="204851" y="1293329"/>
                  </a:lnTo>
                  <a:lnTo>
                    <a:pt x="208749" y="1303489"/>
                  </a:lnTo>
                  <a:lnTo>
                    <a:pt x="202895" y="1300949"/>
                  </a:lnTo>
                  <a:lnTo>
                    <a:pt x="199136" y="1299730"/>
                  </a:lnTo>
                  <a:lnTo>
                    <a:pt x="204851" y="1295920"/>
                  </a:lnTo>
                  <a:lnTo>
                    <a:pt x="195097" y="1292021"/>
                  </a:lnTo>
                  <a:lnTo>
                    <a:pt x="198996" y="1295920"/>
                  </a:lnTo>
                  <a:lnTo>
                    <a:pt x="197040" y="1297876"/>
                  </a:lnTo>
                  <a:lnTo>
                    <a:pt x="198996" y="1301775"/>
                  </a:lnTo>
                  <a:lnTo>
                    <a:pt x="198996" y="1299819"/>
                  </a:lnTo>
                  <a:lnTo>
                    <a:pt x="202895" y="1303489"/>
                  </a:lnTo>
                  <a:lnTo>
                    <a:pt x="208749" y="1304759"/>
                  </a:lnTo>
                  <a:lnTo>
                    <a:pt x="200952" y="1304759"/>
                  </a:lnTo>
                  <a:lnTo>
                    <a:pt x="198412" y="1309839"/>
                  </a:lnTo>
                  <a:lnTo>
                    <a:pt x="205574" y="1314919"/>
                  </a:lnTo>
                  <a:lnTo>
                    <a:pt x="213842" y="1322539"/>
                  </a:lnTo>
                  <a:lnTo>
                    <a:pt x="214604" y="1328889"/>
                  </a:lnTo>
                  <a:lnTo>
                    <a:pt x="208749" y="1325079"/>
                  </a:lnTo>
                  <a:lnTo>
                    <a:pt x="212648" y="1336509"/>
                  </a:lnTo>
                  <a:lnTo>
                    <a:pt x="204851" y="1337779"/>
                  </a:lnTo>
                  <a:lnTo>
                    <a:pt x="201676" y="1335239"/>
                  </a:lnTo>
                  <a:lnTo>
                    <a:pt x="185089" y="1331429"/>
                  </a:lnTo>
                  <a:lnTo>
                    <a:pt x="177533" y="1328889"/>
                  </a:lnTo>
                  <a:lnTo>
                    <a:pt x="176403" y="1332699"/>
                  </a:lnTo>
                  <a:lnTo>
                    <a:pt x="181686" y="1335239"/>
                  </a:lnTo>
                  <a:lnTo>
                    <a:pt x="188785" y="1339049"/>
                  </a:lnTo>
                  <a:lnTo>
                    <a:pt x="193141" y="1344129"/>
                  </a:lnTo>
                  <a:lnTo>
                    <a:pt x="185343" y="1340319"/>
                  </a:lnTo>
                  <a:lnTo>
                    <a:pt x="189242" y="1347939"/>
                  </a:lnTo>
                  <a:lnTo>
                    <a:pt x="185343" y="1344129"/>
                  </a:lnTo>
                  <a:lnTo>
                    <a:pt x="183388" y="1350479"/>
                  </a:lnTo>
                  <a:lnTo>
                    <a:pt x="179489" y="1344129"/>
                  </a:lnTo>
                  <a:lnTo>
                    <a:pt x="175590" y="1351749"/>
                  </a:lnTo>
                  <a:lnTo>
                    <a:pt x="177533" y="1350479"/>
                  </a:lnTo>
                  <a:lnTo>
                    <a:pt x="173634" y="1355559"/>
                  </a:lnTo>
                  <a:lnTo>
                    <a:pt x="189242" y="1361909"/>
                  </a:lnTo>
                  <a:lnTo>
                    <a:pt x="191198" y="1363179"/>
                  </a:lnTo>
                  <a:lnTo>
                    <a:pt x="179489" y="1363179"/>
                  </a:lnTo>
                  <a:lnTo>
                    <a:pt x="179489" y="1361909"/>
                  </a:lnTo>
                  <a:lnTo>
                    <a:pt x="172478" y="1361909"/>
                  </a:lnTo>
                  <a:lnTo>
                    <a:pt x="174790" y="1366989"/>
                  </a:lnTo>
                  <a:lnTo>
                    <a:pt x="175590" y="1366989"/>
                  </a:lnTo>
                  <a:lnTo>
                    <a:pt x="181432" y="1369529"/>
                  </a:lnTo>
                  <a:lnTo>
                    <a:pt x="181432" y="1373339"/>
                  </a:lnTo>
                  <a:lnTo>
                    <a:pt x="171678" y="1369529"/>
                  </a:lnTo>
                  <a:lnTo>
                    <a:pt x="171678" y="1374609"/>
                  </a:lnTo>
                  <a:lnTo>
                    <a:pt x="167779" y="1373339"/>
                  </a:lnTo>
                  <a:lnTo>
                    <a:pt x="171259" y="1374609"/>
                  </a:lnTo>
                  <a:lnTo>
                    <a:pt x="172173" y="1377149"/>
                  </a:lnTo>
                  <a:lnTo>
                    <a:pt x="173812" y="1380959"/>
                  </a:lnTo>
                  <a:lnTo>
                    <a:pt x="179489" y="1384769"/>
                  </a:lnTo>
                  <a:lnTo>
                    <a:pt x="172504" y="1384769"/>
                  </a:lnTo>
                  <a:lnTo>
                    <a:pt x="171932" y="1388579"/>
                  </a:lnTo>
                  <a:lnTo>
                    <a:pt x="170256" y="1392389"/>
                  </a:lnTo>
                  <a:lnTo>
                    <a:pt x="171678" y="1396199"/>
                  </a:lnTo>
                  <a:lnTo>
                    <a:pt x="169735" y="1396199"/>
                  </a:lnTo>
                  <a:lnTo>
                    <a:pt x="173240" y="1401279"/>
                  </a:lnTo>
                  <a:lnTo>
                    <a:pt x="175831" y="1406359"/>
                  </a:lnTo>
                  <a:lnTo>
                    <a:pt x="178790" y="1412709"/>
                  </a:lnTo>
                  <a:lnTo>
                    <a:pt x="183388" y="1420329"/>
                  </a:lnTo>
                  <a:lnTo>
                    <a:pt x="175590" y="1413979"/>
                  </a:lnTo>
                  <a:lnTo>
                    <a:pt x="175831" y="1419059"/>
                  </a:lnTo>
                  <a:lnTo>
                    <a:pt x="181927" y="1422869"/>
                  </a:lnTo>
                  <a:lnTo>
                    <a:pt x="188747" y="1427949"/>
                  </a:lnTo>
                  <a:lnTo>
                    <a:pt x="191198" y="1431759"/>
                  </a:lnTo>
                  <a:lnTo>
                    <a:pt x="185737" y="1430489"/>
                  </a:lnTo>
                  <a:lnTo>
                    <a:pt x="184124" y="1433029"/>
                  </a:lnTo>
                  <a:lnTo>
                    <a:pt x="182143" y="1435569"/>
                  </a:lnTo>
                  <a:lnTo>
                    <a:pt x="175590" y="1434299"/>
                  </a:lnTo>
                  <a:lnTo>
                    <a:pt x="181432" y="1439379"/>
                  </a:lnTo>
                  <a:lnTo>
                    <a:pt x="183388" y="1445729"/>
                  </a:lnTo>
                  <a:lnTo>
                    <a:pt x="193141" y="1450809"/>
                  </a:lnTo>
                  <a:lnTo>
                    <a:pt x="185343" y="1450809"/>
                  </a:lnTo>
                  <a:lnTo>
                    <a:pt x="184467" y="1449539"/>
                  </a:lnTo>
                  <a:lnTo>
                    <a:pt x="177533" y="1439379"/>
                  </a:lnTo>
                  <a:lnTo>
                    <a:pt x="173634" y="1441919"/>
                  </a:lnTo>
                  <a:lnTo>
                    <a:pt x="177533" y="1449539"/>
                  </a:lnTo>
                  <a:lnTo>
                    <a:pt x="169735" y="1446999"/>
                  </a:lnTo>
                  <a:lnTo>
                    <a:pt x="175590" y="1449539"/>
                  </a:lnTo>
                  <a:lnTo>
                    <a:pt x="173634" y="1453349"/>
                  </a:lnTo>
                  <a:lnTo>
                    <a:pt x="177533" y="1454619"/>
                  </a:lnTo>
                  <a:lnTo>
                    <a:pt x="169735" y="1453349"/>
                  </a:lnTo>
                  <a:lnTo>
                    <a:pt x="161925" y="1453349"/>
                  </a:lnTo>
                  <a:lnTo>
                    <a:pt x="156070" y="1450809"/>
                  </a:lnTo>
                  <a:lnTo>
                    <a:pt x="158026" y="1454619"/>
                  </a:lnTo>
                  <a:lnTo>
                    <a:pt x="148272" y="1457159"/>
                  </a:lnTo>
                  <a:lnTo>
                    <a:pt x="150241" y="1458442"/>
                  </a:lnTo>
                  <a:lnTo>
                    <a:pt x="156222" y="1463509"/>
                  </a:lnTo>
                  <a:lnTo>
                    <a:pt x="157289" y="1467319"/>
                  </a:lnTo>
                  <a:lnTo>
                    <a:pt x="158724" y="1471129"/>
                  </a:lnTo>
                  <a:lnTo>
                    <a:pt x="165823" y="1476209"/>
                  </a:lnTo>
                  <a:lnTo>
                    <a:pt x="156070" y="1474939"/>
                  </a:lnTo>
                  <a:lnTo>
                    <a:pt x="156070" y="1480019"/>
                  </a:lnTo>
                  <a:lnTo>
                    <a:pt x="171678" y="1483829"/>
                  </a:lnTo>
                  <a:lnTo>
                    <a:pt x="175590" y="1488909"/>
                  </a:lnTo>
                  <a:lnTo>
                    <a:pt x="175590" y="1493989"/>
                  </a:lnTo>
                  <a:lnTo>
                    <a:pt x="173634" y="1493989"/>
                  </a:lnTo>
                  <a:lnTo>
                    <a:pt x="168122" y="1490179"/>
                  </a:lnTo>
                  <a:lnTo>
                    <a:pt x="163144" y="1488909"/>
                  </a:lnTo>
                  <a:lnTo>
                    <a:pt x="158546" y="1491449"/>
                  </a:lnTo>
                  <a:lnTo>
                    <a:pt x="154127" y="1492719"/>
                  </a:lnTo>
                  <a:lnTo>
                    <a:pt x="152171" y="1493989"/>
                  </a:lnTo>
                  <a:lnTo>
                    <a:pt x="152171" y="1501609"/>
                  </a:lnTo>
                  <a:lnTo>
                    <a:pt x="158026" y="1507959"/>
                  </a:lnTo>
                  <a:lnTo>
                    <a:pt x="150228" y="1501609"/>
                  </a:lnTo>
                  <a:lnTo>
                    <a:pt x="144373" y="1501609"/>
                  </a:lnTo>
                  <a:lnTo>
                    <a:pt x="144373" y="1496529"/>
                  </a:lnTo>
                  <a:lnTo>
                    <a:pt x="137718" y="1496529"/>
                  </a:lnTo>
                  <a:lnTo>
                    <a:pt x="138023" y="1500339"/>
                  </a:lnTo>
                  <a:lnTo>
                    <a:pt x="140525" y="1505419"/>
                  </a:lnTo>
                  <a:lnTo>
                    <a:pt x="140462" y="1509229"/>
                  </a:lnTo>
                  <a:lnTo>
                    <a:pt x="132664" y="1507959"/>
                  </a:lnTo>
                  <a:lnTo>
                    <a:pt x="135801" y="1514309"/>
                  </a:lnTo>
                  <a:lnTo>
                    <a:pt x="141681" y="1520659"/>
                  </a:lnTo>
                  <a:lnTo>
                    <a:pt x="149402" y="1525739"/>
                  </a:lnTo>
                  <a:lnTo>
                    <a:pt x="158026" y="1530819"/>
                  </a:lnTo>
                  <a:lnTo>
                    <a:pt x="148272" y="1529549"/>
                  </a:lnTo>
                  <a:lnTo>
                    <a:pt x="146316" y="1527009"/>
                  </a:lnTo>
                  <a:lnTo>
                    <a:pt x="138518" y="1521929"/>
                  </a:lnTo>
                  <a:lnTo>
                    <a:pt x="130708" y="1525739"/>
                  </a:lnTo>
                  <a:lnTo>
                    <a:pt x="134620" y="1534629"/>
                  </a:lnTo>
                  <a:lnTo>
                    <a:pt x="130708" y="1540979"/>
                  </a:lnTo>
                  <a:lnTo>
                    <a:pt x="122910" y="1540979"/>
                  </a:lnTo>
                  <a:lnTo>
                    <a:pt x="120954" y="1537169"/>
                  </a:lnTo>
                  <a:lnTo>
                    <a:pt x="119011" y="1534629"/>
                  </a:lnTo>
                  <a:lnTo>
                    <a:pt x="119684" y="1540979"/>
                  </a:lnTo>
                  <a:lnTo>
                    <a:pt x="118516" y="1547329"/>
                  </a:lnTo>
                  <a:lnTo>
                    <a:pt x="119557" y="1552409"/>
                  </a:lnTo>
                  <a:lnTo>
                    <a:pt x="126809" y="1558759"/>
                  </a:lnTo>
                  <a:lnTo>
                    <a:pt x="120954" y="1554949"/>
                  </a:lnTo>
                  <a:lnTo>
                    <a:pt x="120954" y="1560029"/>
                  </a:lnTo>
                  <a:lnTo>
                    <a:pt x="117055" y="1560029"/>
                  </a:lnTo>
                  <a:lnTo>
                    <a:pt x="124866" y="1563839"/>
                  </a:lnTo>
                  <a:lnTo>
                    <a:pt x="122910" y="1563839"/>
                  </a:lnTo>
                  <a:lnTo>
                    <a:pt x="126809" y="1570189"/>
                  </a:lnTo>
                  <a:lnTo>
                    <a:pt x="130708" y="1581619"/>
                  </a:lnTo>
                  <a:lnTo>
                    <a:pt x="122910" y="1584159"/>
                  </a:lnTo>
                  <a:lnTo>
                    <a:pt x="119011" y="1580349"/>
                  </a:lnTo>
                  <a:lnTo>
                    <a:pt x="119037" y="1587969"/>
                  </a:lnTo>
                  <a:lnTo>
                    <a:pt x="123647" y="1596859"/>
                  </a:lnTo>
                  <a:lnTo>
                    <a:pt x="126415" y="1605749"/>
                  </a:lnTo>
                  <a:lnTo>
                    <a:pt x="120954" y="1610829"/>
                  </a:lnTo>
                  <a:lnTo>
                    <a:pt x="117055" y="1610829"/>
                  </a:lnTo>
                  <a:lnTo>
                    <a:pt x="109258" y="1603209"/>
                  </a:lnTo>
                  <a:lnTo>
                    <a:pt x="107302" y="1609559"/>
                  </a:lnTo>
                  <a:lnTo>
                    <a:pt x="111594" y="1612099"/>
                  </a:lnTo>
                  <a:lnTo>
                    <a:pt x="116814" y="1614639"/>
                  </a:lnTo>
                  <a:lnTo>
                    <a:pt x="120192" y="1618449"/>
                  </a:lnTo>
                  <a:lnTo>
                    <a:pt x="119011" y="1620989"/>
                  </a:lnTo>
                  <a:lnTo>
                    <a:pt x="109258" y="1617179"/>
                  </a:lnTo>
                  <a:lnTo>
                    <a:pt x="117055" y="1624799"/>
                  </a:lnTo>
                  <a:lnTo>
                    <a:pt x="122516" y="1624799"/>
                  </a:lnTo>
                  <a:lnTo>
                    <a:pt x="125590" y="1623529"/>
                  </a:lnTo>
                  <a:lnTo>
                    <a:pt x="128308" y="1623529"/>
                  </a:lnTo>
                  <a:lnTo>
                    <a:pt x="132664" y="1626069"/>
                  </a:lnTo>
                  <a:lnTo>
                    <a:pt x="128727" y="1628609"/>
                  </a:lnTo>
                  <a:lnTo>
                    <a:pt x="130467" y="1631149"/>
                  </a:lnTo>
                  <a:lnTo>
                    <a:pt x="131838" y="1634959"/>
                  </a:lnTo>
                  <a:lnTo>
                    <a:pt x="126809" y="1636229"/>
                  </a:lnTo>
                  <a:lnTo>
                    <a:pt x="126809" y="1634959"/>
                  </a:lnTo>
                  <a:lnTo>
                    <a:pt x="119011" y="1631149"/>
                  </a:lnTo>
                  <a:lnTo>
                    <a:pt x="115100" y="1626069"/>
                  </a:lnTo>
                  <a:lnTo>
                    <a:pt x="107734" y="1633689"/>
                  </a:lnTo>
                  <a:lnTo>
                    <a:pt x="106870" y="1648929"/>
                  </a:lnTo>
                  <a:lnTo>
                    <a:pt x="99504" y="1656549"/>
                  </a:lnTo>
                  <a:lnTo>
                    <a:pt x="102666" y="1662899"/>
                  </a:lnTo>
                  <a:lnTo>
                    <a:pt x="106083" y="1675599"/>
                  </a:lnTo>
                  <a:lnTo>
                    <a:pt x="109258" y="1680679"/>
                  </a:lnTo>
                  <a:lnTo>
                    <a:pt x="101993" y="1678139"/>
                  </a:lnTo>
                  <a:lnTo>
                    <a:pt x="95110" y="1675599"/>
                  </a:lnTo>
                  <a:lnTo>
                    <a:pt x="88950" y="1671789"/>
                  </a:lnTo>
                  <a:lnTo>
                    <a:pt x="83896" y="1667979"/>
                  </a:lnTo>
                  <a:lnTo>
                    <a:pt x="84747" y="1671789"/>
                  </a:lnTo>
                  <a:lnTo>
                    <a:pt x="89255" y="1676869"/>
                  </a:lnTo>
                  <a:lnTo>
                    <a:pt x="91567" y="1681949"/>
                  </a:lnTo>
                  <a:lnTo>
                    <a:pt x="85839" y="1680679"/>
                  </a:lnTo>
                  <a:lnTo>
                    <a:pt x="91389" y="1687029"/>
                  </a:lnTo>
                  <a:lnTo>
                    <a:pt x="93649" y="1694649"/>
                  </a:lnTo>
                  <a:lnTo>
                    <a:pt x="97370" y="1700999"/>
                  </a:lnTo>
                  <a:lnTo>
                    <a:pt x="107302" y="1708619"/>
                  </a:lnTo>
                  <a:lnTo>
                    <a:pt x="103403" y="1706079"/>
                  </a:lnTo>
                  <a:lnTo>
                    <a:pt x="105346" y="1714969"/>
                  </a:lnTo>
                  <a:lnTo>
                    <a:pt x="95592" y="1704809"/>
                  </a:lnTo>
                  <a:lnTo>
                    <a:pt x="95592" y="1767039"/>
                  </a:lnTo>
                  <a:lnTo>
                    <a:pt x="94030" y="1773135"/>
                  </a:lnTo>
                  <a:lnTo>
                    <a:pt x="87795" y="1767039"/>
                  </a:lnTo>
                  <a:lnTo>
                    <a:pt x="95592" y="1767039"/>
                  </a:lnTo>
                  <a:lnTo>
                    <a:pt x="95592" y="1704809"/>
                  </a:lnTo>
                  <a:lnTo>
                    <a:pt x="93891" y="1708619"/>
                  </a:lnTo>
                  <a:lnTo>
                    <a:pt x="86334" y="1709889"/>
                  </a:lnTo>
                  <a:lnTo>
                    <a:pt x="74142" y="1709889"/>
                  </a:lnTo>
                  <a:lnTo>
                    <a:pt x="74142" y="1712429"/>
                  </a:lnTo>
                  <a:lnTo>
                    <a:pt x="87795" y="1714969"/>
                  </a:lnTo>
                  <a:lnTo>
                    <a:pt x="85839" y="1718779"/>
                  </a:lnTo>
                  <a:lnTo>
                    <a:pt x="81940" y="1718779"/>
                  </a:lnTo>
                  <a:lnTo>
                    <a:pt x="85839" y="1722589"/>
                  </a:lnTo>
                  <a:lnTo>
                    <a:pt x="79984" y="1722589"/>
                  </a:lnTo>
                  <a:lnTo>
                    <a:pt x="78041" y="1716239"/>
                  </a:lnTo>
                  <a:lnTo>
                    <a:pt x="72186" y="1714969"/>
                  </a:lnTo>
                  <a:lnTo>
                    <a:pt x="70904" y="1718779"/>
                  </a:lnTo>
                  <a:lnTo>
                    <a:pt x="73647" y="1723859"/>
                  </a:lnTo>
                  <a:lnTo>
                    <a:pt x="77127" y="1730209"/>
                  </a:lnTo>
                  <a:lnTo>
                    <a:pt x="78041" y="1735289"/>
                  </a:lnTo>
                  <a:lnTo>
                    <a:pt x="76085" y="1734019"/>
                  </a:lnTo>
                  <a:lnTo>
                    <a:pt x="72186" y="1740369"/>
                  </a:lnTo>
                  <a:lnTo>
                    <a:pt x="76085" y="1747989"/>
                  </a:lnTo>
                  <a:lnTo>
                    <a:pt x="70231" y="1745449"/>
                  </a:lnTo>
                  <a:lnTo>
                    <a:pt x="70231" y="1747989"/>
                  </a:lnTo>
                  <a:lnTo>
                    <a:pt x="74142" y="1749259"/>
                  </a:lnTo>
                  <a:lnTo>
                    <a:pt x="74142" y="1751799"/>
                  </a:lnTo>
                  <a:lnTo>
                    <a:pt x="68287" y="1747989"/>
                  </a:lnTo>
                  <a:lnTo>
                    <a:pt x="76085" y="1753069"/>
                  </a:lnTo>
                  <a:lnTo>
                    <a:pt x="79984" y="1763229"/>
                  </a:lnTo>
                  <a:lnTo>
                    <a:pt x="78041" y="1764499"/>
                  </a:lnTo>
                  <a:lnTo>
                    <a:pt x="74142" y="1764499"/>
                  </a:lnTo>
                  <a:lnTo>
                    <a:pt x="83896" y="1778469"/>
                  </a:lnTo>
                  <a:lnTo>
                    <a:pt x="84861" y="1778469"/>
                  </a:lnTo>
                  <a:lnTo>
                    <a:pt x="89738" y="1781009"/>
                  </a:lnTo>
                  <a:lnTo>
                    <a:pt x="87795" y="1774659"/>
                  </a:lnTo>
                  <a:lnTo>
                    <a:pt x="93649" y="1774659"/>
                  </a:lnTo>
                  <a:lnTo>
                    <a:pt x="95592" y="1774659"/>
                  </a:lnTo>
                  <a:lnTo>
                    <a:pt x="94818" y="1773897"/>
                  </a:lnTo>
                  <a:lnTo>
                    <a:pt x="95592" y="1773389"/>
                  </a:lnTo>
                  <a:lnTo>
                    <a:pt x="95846" y="1767039"/>
                  </a:lnTo>
                  <a:lnTo>
                    <a:pt x="96139" y="1759419"/>
                  </a:lnTo>
                  <a:lnTo>
                    <a:pt x="98234" y="1751799"/>
                  </a:lnTo>
                  <a:lnTo>
                    <a:pt x="99288" y="1747989"/>
                  </a:lnTo>
                  <a:lnTo>
                    <a:pt x="99987" y="1745449"/>
                  </a:lnTo>
                  <a:lnTo>
                    <a:pt x="105346" y="1735289"/>
                  </a:lnTo>
                  <a:lnTo>
                    <a:pt x="106019" y="1734019"/>
                  </a:lnTo>
                  <a:lnTo>
                    <a:pt x="113157" y="1722589"/>
                  </a:lnTo>
                  <a:lnTo>
                    <a:pt x="111201" y="1718779"/>
                  </a:lnTo>
                  <a:lnTo>
                    <a:pt x="107302" y="1716239"/>
                  </a:lnTo>
                  <a:lnTo>
                    <a:pt x="114858" y="1714969"/>
                  </a:lnTo>
                  <a:lnTo>
                    <a:pt x="120954" y="1712429"/>
                  </a:lnTo>
                  <a:lnTo>
                    <a:pt x="122237" y="1708619"/>
                  </a:lnTo>
                  <a:lnTo>
                    <a:pt x="122669" y="1707349"/>
                  </a:lnTo>
                  <a:lnTo>
                    <a:pt x="117055" y="1700999"/>
                  </a:lnTo>
                  <a:lnTo>
                    <a:pt x="119011" y="1700999"/>
                  </a:lnTo>
                  <a:lnTo>
                    <a:pt x="120954" y="1702269"/>
                  </a:lnTo>
                  <a:lnTo>
                    <a:pt x="121780" y="1700999"/>
                  </a:lnTo>
                  <a:lnTo>
                    <a:pt x="123431" y="1698459"/>
                  </a:lnTo>
                  <a:lnTo>
                    <a:pt x="129006" y="1693379"/>
                  </a:lnTo>
                  <a:lnTo>
                    <a:pt x="134950" y="1688299"/>
                  </a:lnTo>
                  <a:lnTo>
                    <a:pt x="137922" y="1681949"/>
                  </a:lnTo>
                  <a:lnTo>
                    <a:pt x="138518" y="1680679"/>
                  </a:lnTo>
                  <a:lnTo>
                    <a:pt x="134035" y="1675599"/>
                  </a:lnTo>
                  <a:lnTo>
                    <a:pt x="137782" y="1671789"/>
                  </a:lnTo>
                  <a:lnTo>
                    <a:pt x="140436" y="1667979"/>
                  </a:lnTo>
                  <a:lnTo>
                    <a:pt x="137325" y="1665439"/>
                  </a:lnTo>
                  <a:lnTo>
                    <a:pt x="132664" y="1661629"/>
                  </a:lnTo>
                  <a:lnTo>
                    <a:pt x="136563" y="1665439"/>
                  </a:lnTo>
                  <a:lnTo>
                    <a:pt x="128765" y="1665439"/>
                  </a:lnTo>
                  <a:lnTo>
                    <a:pt x="122910" y="1656549"/>
                  </a:lnTo>
                  <a:lnTo>
                    <a:pt x="119011" y="1651469"/>
                  </a:lnTo>
                  <a:lnTo>
                    <a:pt x="127635" y="1654009"/>
                  </a:lnTo>
                  <a:lnTo>
                    <a:pt x="132422" y="1656549"/>
                  </a:lnTo>
                  <a:lnTo>
                    <a:pt x="136842" y="1657819"/>
                  </a:lnTo>
                  <a:lnTo>
                    <a:pt x="144373" y="1660359"/>
                  </a:lnTo>
                  <a:lnTo>
                    <a:pt x="138518" y="1661629"/>
                  </a:lnTo>
                  <a:lnTo>
                    <a:pt x="150215" y="1665439"/>
                  </a:lnTo>
                  <a:lnTo>
                    <a:pt x="142570" y="1654009"/>
                  </a:lnTo>
                  <a:lnTo>
                    <a:pt x="145148" y="1651469"/>
                  </a:lnTo>
                  <a:lnTo>
                    <a:pt x="148996" y="1647659"/>
                  </a:lnTo>
                  <a:lnTo>
                    <a:pt x="156527" y="1643849"/>
                  </a:lnTo>
                  <a:lnTo>
                    <a:pt x="152171" y="1636229"/>
                  </a:lnTo>
                  <a:lnTo>
                    <a:pt x="154127" y="1636229"/>
                  </a:lnTo>
                  <a:lnTo>
                    <a:pt x="156070" y="1638769"/>
                  </a:lnTo>
                  <a:lnTo>
                    <a:pt x="158419" y="1636229"/>
                  </a:lnTo>
                  <a:lnTo>
                    <a:pt x="155829" y="1632419"/>
                  </a:lnTo>
                  <a:lnTo>
                    <a:pt x="151409" y="1627339"/>
                  </a:lnTo>
                  <a:lnTo>
                    <a:pt x="149059" y="1623529"/>
                  </a:lnTo>
                  <a:lnTo>
                    <a:pt x="148272" y="1622259"/>
                  </a:lnTo>
                  <a:lnTo>
                    <a:pt x="154127" y="1624799"/>
                  </a:lnTo>
                  <a:lnTo>
                    <a:pt x="161925" y="1632419"/>
                  </a:lnTo>
                  <a:lnTo>
                    <a:pt x="164820" y="1626069"/>
                  </a:lnTo>
                  <a:lnTo>
                    <a:pt x="164731" y="1622259"/>
                  </a:lnTo>
                  <a:lnTo>
                    <a:pt x="164706" y="1620989"/>
                  </a:lnTo>
                  <a:lnTo>
                    <a:pt x="164604" y="1617179"/>
                  </a:lnTo>
                  <a:lnTo>
                    <a:pt x="165239" y="1610829"/>
                  </a:lnTo>
                  <a:lnTo>
                    <a:pt x="165493" y="1608289"/>
                  </a:lnTo>
                  <a:lnTo>
                    <a:pt x="171678" y="1603209"/>
                  </a:lnTo>
                  <a:lnTo>
                    <a:pt x="168173" y="1599399"/>
                  </a:lnTo>
                  <a:lnTo>
                    <a:pt x="165823" y="1596859"/>
                  </a:lnTo>
                  <a:lnTo>
                    <a:pt x="159981" y="1599399"/>
                  </a:lnTo>
                  <a:lnTo>
                    <a:pt x="156070" y="1595589"/>
                  </a:lnTo>
                  <a:lnTo>
                    <a:pt x="159981" y="1593049"/>
                  </a:lnTo>
                  <a:lnTo>
                    <a:pt x="165823" y="1595589"/>
                  </a:lnTo>
                  <a:lnTo>
                    <a:pt x="169735" y="1599399"/>
                  </a:lnTo>
                  <a:lnTo>
                    <a:pt x="177419" y="1594319"/>
                  </a:lnTo>
                  <a:lnTo>
                    <a:pt x="177546" y="1593049"/>
                  </a:lnTo>
                  <a:lnTo>
                    <a:pt x="178511" y="1584159"/>
                  </a:lnTo>
                  <a:lnTo>
                    <a:pt x="179603" y="1573999"/>
                  </a:lnTo>
                  <a:lnTo>
                    <a:pt x="187286" y="1566379"/>
                  </a:lnTo>
                  <a:lnTo>
                    <a:pt x="182956" y="1561299"/>
                  </a:lnTo>
                  <a:lnTo>
                    <a:pt x="180314" y="1558759"/>
                  </a:lnTo>
                  <a:lnTo>
                    <a:pt x="178993" y="1557489"/>
                  </a:lnTo>
                  <a:lnTo>
                    <a:pt x="175768" y="1553679"/>
                  </a:lnTo>
                  <a:lnTo>
                    <a:pt x="173634" y="1548599"/>
                  </a:lnTo>
                  <a:lnTo>
                    <a:pt x="179489" y="1552409"/>
                  </a:lnTo>
                  <a:lnTo>
                    <a:pt x="193141" y="1554949"/>
                  </a:lnTo>
                  <a:lnTo>
                    <a:pt x="193141" y="1559090"/>
                  </a:lnTo>
                  <a:lnTo>
                    <a:pt x="193141" y="1560029"/>
                  </a:lnTo>
                  <a:lnTo>
                    <a:pt x="198996" y="1563839"/>
                  </a:lnTo>
                  <a:lnTo>
                    <a:pt x="202222" y="1557489"/>
                  </a:lnTo>
                  <a:lnTo>
                    <a:pt x="204355" y="1549869"/>
                  </a:lnTo>
                  <a:lnTo>
                    <a:pt x="204101" y="1548599"/>
                  </a:lnTo>
                  <a:lnTo>
                    <a:pt x="202831" y="1542249"/>
                  </a:lnTo>
                  <a:lnTo>
                    <a:pt x="201726" y="1540979"/>
                  </a:lnTo>
                  <a:lnTo>
                    <a:pt x="195097" y="1533359"/>
                  </a:lnTo>
                  <a:lnTo>
                    <a:pt x="201587" y="1534629"/>
                  </a:lnTo>
                  <a:lnTo>
                    <a:pt x="203136" y="1534629"/>
                  </a:lnTo>
                  <a:lnTo>
                    <a:pt x="203593" y="1533359"/>
                  </a:lnTo>
                  <a:lnTo>
                    <a:pt x="206794" y="1530819"/>
                  </a:lnTo>
                  <a:lnTo>
                    <a:pt x="206794" y="1529549"/>
                  </a:lnTo>
                  <a:lnTo>
                    <a:pt x="204851" y="1530819"/>
                  </a:lnTo>
                  <a:lnTo>
                    <a:pt x="202895" y="1530819"/>
                  </a:lnTo>
                  <a:lnTo>
                    <a:pt x="199085" y="1527009"/>
                  </a:lnTo>
                  <a:lnTo>
                    <a:pt x="200215" y="1525739"/>
                  </a:lnTo>
                  <a:lnTo>
                    <a:pt x="203174" y="1525739"/>
                  </a:lnTo>
                  <a:lnTo>
                    <a:pt x="204851" y="1523199"/>
                  </a:lnTo>
                  <a:lnTo>
                    <a:pt x="206794" y="1525739"/>
                  </a:lnTo>
                  <a:lnTo>
                    <a:pt x="205333" y="1523199"/>
                  </a:lnTo>
                  <a:lnTo>
                    <a:pt x="200952" y="1515579"/>
                  </a:lnTo>
                  <a:lnTo>
                    <a:pt x="202895" y="1515579"/>
                  </a:lnTo>
                  <a:lnTo>
                    <a:pt x="205828" y="1513674"/>
                  </a:lnTo>
                  <a:lnTo>
                    <a:pt x="200952" y="1511769"/>
                  </a:lnTo>
                  <a:lnTo>
                    <a:pt x="202247" y="1509229"/>
                  </a:lnTo>
                  <a:lnTo>
                    <a:pt x="202895" y="1507959"/>
                  </a:lnTo>
                  <a:lnTo>
                    <a:pt x="212648" y="1513039"/>
                  </a:lnTo>
                  <a:lnTo>
                    <a:pt x="212648" y="1509229"/>
                  </a:lnTo>
                  <a:lnTo>
                    <a:pt x="204851" y="1507959"/>
                  </a:lnTo>
                  <a:lnTo>
                    <a:pt x="207162" y="1505419"/>
                  </a:lnTo>
                  <a:lnTo>
                    <a:pt x="207289" y="1502879"/>
                  </a:lnTo>
                  <a:lnTo>
                    <a:pt x="208140" y="1500339"/>
                  </a:lnTo>
                  <a:lnTo>
                    <a:pt x="212648" y="1501609"/>
                  </a:lnTo>
                  <a:lnTo>
                    <a:pt x="214604" y="1501609"/>
                  </a:lnTo>
                  <a:lnTo>
                    <a:pt x="212648" y="1504149"/>
                  </a:lnTo>
                  <a:lnTo>
                    <a:pt x="219354" y="1501609"/>
                  </a:lnTo>
                  <a:lnTo>
                    <a:pt x="219392" y="1500339"/>
                  </a:lnTo>
                  <a:lnTo>
                    <a:pt x="219481" y="1497799"/>
                  </a:lnTo>
                  <a:lnTo>
                    <a:pt x="218478" y="1493989"/>
                  </a:lnTo>
                  <a:lnTo>
                    <a:pt x="218135" y="1492719"/>
                  </a:lnTo>
                  <a:lnTo>
                    <a:pt x="220459" y="1488909"/>
                  </a:lnTo>
                  <a:lnTo>
                    <a:pt x="204851" y="1483829"/>
                  </a:lnTo>
                  <a:lnTo>
                    <a:pt x="202895" y="1478749"/>
                  </a:lnTo>
                  <a:lnTo>
                    <a:pt x="208749" y="1482559"/>
                  </a:lnTo>
                  <a:lnTo>
                    <a:pt x="214604" y="1483829"/>
                  </a:lnTo>
                  <a:lnTo>
                    <a:pt x="216547" y="1480019"/>
                  </a:lnTo>
                  <a:lnTo>
                    <a:pt x="220459" y="1482559"/>
                  </a:lnTo>
                  <a:lnTo>
                    <a:pt x="223062" y="1480019"/>
                  </a:lnTo>
                  <a:lnTo>
                    <a:pt x="224358" y="1478749"/>
                  </a:lnTo>
                  <a:lnTo>
                    <a:pt x="221754" y="1476209"/>
                  </a:lnTo>
                  <a:lnTo>
                    <a:pt x="220459" y="1474939"/>
                  </a:lnTo>
                  <a:lnTo>
                    <a:pt x="218503" y="1474939"/>
                  </a:lnTo>
                  <a:lnTo>
                    <a:pt x="214604" y="1472399"/>
                  </a:lnTo>
                  <a:lnTo>
                    <a:pt x="220459" y="1468589"/>
                  </a:lnTo>
                  <a:lnTo>
                    <a:pt x="228257" y="1474939"/>
                  </a:lnTo>
                  <a:lnTo>
                    <a:pt x="223875" y="1468589"/>
                  </a:lnTo>
                  <a:lnTo>
                    <a:pt x="221246" y="1464779"/>
                  </a:lnTo>
                  <a:lnTo>
                    <a:pt x="222529" y="1460969"/>
                  </a:lnTo>
                  <a:lnTo>
                    <a:pt x="224663" y="1454619"/>
                  </a:lnTo>
                  <a:lnTo>
                    <a:pt x="225513" y="1452079"/>
                  </a:lnTo>
                  <a:lnTo>
                    <a:pt x="224116" y="1450809"/>
                  </a:lnTo>
                  <a:lnTo>
                    <a:pt x="218503" y="1445729"/>
                  </a:lnTo>
                  <a:lnTo>
                    <a:pt x="224358" y="1443189"/>
                  </a:lnTo>
                  <a:lnTo>
                    <a:pt x="226314" y="1450809"/>
                  </a:lnTo>
                  <a:lnTo>
                    <a:pt x="230212" y="1449539"/>
                  </a:lnTo>
                  <a:lnTo>
                    <a:pt x="234137" y="1443189"/>
                  </a:lnTo>
                  <a:lnTo>
                    <a:pt x="232651" y="1435569"/>
                  </a:lnTo>
                  <a:lnTo>
                    <a:pt x="232410" y="1434299"/>
                  </a:lnTo>
                  <a:lnTo>
                    <a:pt x="231952" y="1431759"/>
                  </a:lnTo>
                  <a:lnTo>
                    <a:pt x="231038" y="1426679"/>
                  </a:lnTo>
                  <a:lnTo>
                    <a:pt x="236067" y="1421599"/>
                  </a:lnTo>
                  <a:lnTo>
                    <a:pt x="237553" y="1420329"/>
                  </a:lnTo>
                  <a:lnTo>
                    <a:pt x="243497" y="1415249"/>
                  </a:lnTo>
                  <a:lnTo>
                    <a:pt x="247281" y="1406359"/>
                  </a:lnTo>
                  <a:lnTo>
                    <a:pt x="250329" y="1396199"/>
                  </a:lnTo>
                  <a:lnTo>
                    <a:pt x="255574" y="1387309"/>
                  </a:lnTo>
                  <a:lnTo>
                    <a:pt x="251675" y="1384769"/>
                  </a:lnTo>
                  <a:lnTo>
                    <a:pt x="257517" y="1377149"/>
                  </a:lnTo>
                  <a:lnTo>
                    <a:pt x="255028" y="1374609"/>
                  </a:lnTo>
                  <a:lnTo>
                    <a:pt x="253771" y="1373339"/>
                  </a:lnTo>
                  <a:lnTo>
                    <a:pt x="252399" y="1369529"/>
                  </a:lnTo>
                  <a:lnTo>
                    <a:pt x="250659" y="1364449"/>
                  </a:lnTo>
                  <a:lnTo>
                    <a:pt x="249453" y="1363179"/>
                  </a:lnTo>
                  <a:lnTo>
                    <a:pt x="245821" y="1359369"/>
                  </a:lnTo>
                  <a:lnTo>
                    <a:pt x="249720" y="1361909"/>
                  </a:lnTo>
                  <a:lnTo>
                    <a:pt x="253619" y="1361909"/>
                  </a:lnTo>
                  <a:lnTo>
                    <a:pt x="255574" y="1363179"/>
                  </a:lnTo>
                  <a:lnTo>
                    <a:pt x="255574" y="1359369"/>
                  </a:lnTo>
                  <a:lnTo>
                    <a:pt x="251675" y="1354289"/>
                  </a:lnTo>
                  <a:lnTo>
                    <a:pt x="259473" y="1354289"/>
                  </a:lnTo>
                  <a:lnTo>
                    <a:pt x="263372" y="1355559"/>
                  </a:lnTo>
                  <a:lnTo>
                    <a:pt x="264160" y="1354289"/>
                  </a:lnTo>
                  <a:lnTo>
                    <a:pt x="269875" y="1337779"/>
                  </a:lnTo>
                  <a:lnTo>
                    <a:pt x="269963" y="1335239"/>
                  </a:lnTo>
                  <a:lnTo>
                    <a:pt x="267271" y="1330159"/>
                  </a:lnTo>
                  <a:lnTo>
                    <a:pt x="267271" y="1328889"/>
                  </a:lnTo>
                  <a:lnTo>
                    <a:pt x="267271" y="1326349"/>
                  </a:lnTo>
                  <a:lnTo>
                    <a:pt x="275082" y="1330159"/>
                  </a:lnTo>
                  <a:lnTo>
                    <a:pt x="278980" y="1330159"/>
                  </a:lnTo>
                  <a:lnTo>
                    <a:pt x="280936" y="1326349"/>
                  </a:lnTo>
                  <a:lnTo>
                    <a:pt x="273126" y="1314919"/>
                  </a:lnTo>
                  <a:lnTo>
                    <a:pt x="275082" y="1314919"/>
                  </a:lnTo>
                  <a:lnTo>
                    <a:pt x="277037" y="1312379"/>
                  </a:lnTo>
                  <a:lnTo>
                    <a:pt x="280936" y="1312379"/>
                  </a:lnTo>
                  <a:lnTo>
                    <a:pt x="271183" y="1307299"/>
                  </a:lnTo>
                  <a:lnTo>
                    <a:pt x="273126" y="1304759"/>
                  </a:lnTo>
                  <a:lnTo>
                    <a:pt x="278980" y="1308569"/>
                  </a:lnTo>
                  <a:lnTo>
                    <a:pt x="282879" y="1308569"/>
                  </a:lnTo>
                  <a:lnTo>
                    <a:pt x="280568" y="1303489"/>
                  </a:lnTo>
                  <a:lnTo>
                    <a:pt x="279412" y="1300949"/>
                  </a:lnTo>
                  <a:lnTo>
                    <a:pt x="281025" y="1295869"/>
                  </a:lnTo>
                  <a:lnTo>
                    <a:pt x="281419" y="1294599"/>
                  </a:lnTo>
                  <a:lnTo>
                    <a:pt x="285623" y="1289519"/>
                  </a:lnTo>
                  <a:lnTo>
                    <a:pt x="288734" y="1285709"/>
                  </a:lnTo>
                  <a:lnTo>
                    <a:pt x="282879" y="1285709"/>
                  </a:lnTo>
                  <a:lnTo>
                    <a:pt x="278980" y="1281899"/>
                  </a:lnTo>
                  <a:lnTo>
                    <a:pt x="288734" y="1279359"/>
                  </a:lnTo>
                  <a:lnTo>
                    <a:pt x="292633" y="1283169"/>
                  </a:lnTo>
                  <a:lnTo>
                    <a:pt x="293979" y="1279359"/>
                  </a:lnTo>
                  <a:lnTo>
                    <a:pt x="294424" y="1278089"/>
                  </a:lnTo>
                  <a:lnTo>
                    <a:pt x="295325" y="1275549"/>
                  </a:lnTo>
                  <a:lnTo>
                    <a:pt x="292150" y="1267929"/>
                  </a:lnTo>
                  <a:lnTo>
                    <a:pt x="288251" y="1257769"/>
                  </a:lnTo>
                  <a:lnTo>
                    <a:pt x="288671" y="1250149"/>
                  </a:lnTo>
                  <a:lnTo>
                    <a:pt x="288734" y="1248879"/>
                  </a:lnTo>
                  <a:lnTo>
                    <a:pt x="296176" y="1247609"/>
                  </a:lnTo>
                  <a:lnTo>
                    <a:pt x="297027" y="1242529"/>
                  </a:lnTo>
                  <a:lnTo>
                    <a:pt x="298615" y="1238719"/>
                  </a:lnTo>
                  <a:lnTo>
                    <a:pt x="308241" y="1238719"/>
                  </a:lnTo>
                  <a:lnTo>
                    <a:pt x="307365" y="1233639"/>
                  </a:lnTo>
                  <a:lnTo>
                    <a:pt x="308495" y="1229829"/>
                  </a:lnTo>
                  <a:lnTo>
                    <a:pt x="308521" y="1226019"/>
                  </a:lnTo>
                  <a:lnTo>
                    <a:pt x="304342" y="1220939"/>
                  </a:lnTo>
                  <a:lnTo>
                    <a:pt x="308241" y="1220939"/>
                  </a:lnTo>
                  <a:lnTo>
                    <a:pt x="308241" y="1223479"/>
                  </a:lnTo>
                  <a:lnTo>
                    <a:pt x="316052" y="1223479"/>
                  </a:lnTo>
                  <a:lnTo>
                    <a:pt x="315556" y="1220939"/>
                  </a:lnTo>
                  <a:lnTo>
                    <a:pt x="314833" y="1217129"/>
                  </a:lnTo>
                  <a:lnTo>
                    <a:pt x="314096" y="1213319"/>
                  </a:lnTo>
                  <a:lnTo>
                    <a:pt x="310197" y="1205699"/>
                  </a:lnTo>
                  <a:lnTo>
                    <a:pt x="316052" y="1206969"/>
                  </a:lnTo>
                  <a:lnTo>
                    <a:pt x="314032" y="1205699"/>
                  </a:lnTo>
                  <a:lnTo>
                    <a:pt x="310019" y="1203159"/>
                  </a:lnTo>
                  <a:lnTo>
                    <a:pt x="304533" y="1191729"/>
                  </a:lnTo>
                  <a:lnTo>
                    <a:pt x="298488" y="1186649"/>
                  </a:lnTo>
                  <a:lnTo>
                    <a:pt x="302399" y="1186649"/>
                  </a:lnTo>
                  <a:lnTo>
                    <a:pt x="306298" y="1190459"/>
                  </a:lnTo>
                  <a:lnTo>
                    <a:pt x="311505" y="1189189"/>
                  </a:lnTo>
                  <a:lnTo>
                    <a:pt x="310476" y="1186649"/>
                  </a:lnTo>
                  <a:lnTo>
                    <a:pt x="309956" y="1185379"/>
                  </a:lnTo>
                  <a:lnTo>
                    <a:pt x="306565" y="1182839"/>
                  </a:lnTo>
                  <a:lnTo>
                    <a:pt x="306298" y="1180299"/>
                  </a:lnTo>
                  <a:lnTo>
                    <a:pt x="310197" y="1182839"/>
                  </a:lnTo>
                  <a:lnTo>
                    <a:pt x="316052" y="1182839"/>
                  </a:lnTo>
                  <a:lnTo>
                    <a:pt x="317969" y="1180299"/>
                  </a:lnTo>
                  <a:lnTo>
                    <a:pt x="323697" y="1172679"/>
                  </a:lnTo>
                  <a:lnTo>
                    <a:pt x="324586" y="1158709"/>
                  </a:lnTo>
                  <a:lnTo>
                    <a:pt x="324929" y="1148549"/>
                  </a:lnTo>
                  <a:lnTo>
                    <a:pt x="325107" y="1143469"/>
                  </a:lnTo>
                  <a:lnTo>
                    <a:pt x="330923" y="1133309"/>
                  </a:lnTo>
                  <a:lnTo>
                    <a:pt x="331660" y="1132039"/>
                  </a:lnTo>
                  <a:lnTo>
                    <a:pt x="335267" y="1128509"/>
                  </a:lnTo>
                  <a:lnTo>
                    <a:pt x="333451" y="1128509"/>
                  </a:lnTo>
                  <a:lnTo>
                    <a:pt x="330111" y="1128509"/>
                  </a:lnTo>
                  <a:lnTo>
                    <a:pt x="318008" y="1129499"/>
                  </a:lnTo>
                  <a:lnTo>
                    <a:pt x="319951" y="1123149"/>
                  </a:lnTo>
                  <a:lnTo>
                    <a:pt x="327761" y="1123149"/>
                  </a:lnTo>
                  <a:lnTo>
                    <a:pt x="329984" y="1128229"/>
                  </a:lnTo>
                  <a:lnTo>
                    <a:pt x="333603" y="1128229"/>
                  </a:lnTo>
                  <a:lnTo>
                    <a:pt x="335559" y="1128229"/>
                  </a:lnTo>
                  <a:lnTo>
                    <a:pt x="329311" y="1123149"/>
                  </a:lnTo>
                  <a:lnTo>
                    <a:pt x="327761" y="1121879"/>
                  </a:lnTo>
                  <a:lnTo>
                    <a:pt x="329704" y="1121879"/>
                  </a:lnTo>
                  <a:lnTo>
                    <a:pt x="331660" y="1118069"/>
                  </a:lnTo>
                  <a:lnTo>
                    <a:pt x="335559" y="1119339"/>
                  </a:lnTo>
                  <a:lnTo>
                    <a:pt x="339458" y="1119339"/>
                  </a:lnTo>
                  <a:lnTo>
                    <a:pt x="341414" y="1123149"/>
                  </a:lnTo>
                  <a:lnTo>
                    <a:pt x="342849" y="1121879"/>
                  </a:lnTo>
                  <a:lnTo>
                    <a:pt x="341591" y="1118069"/>
                  </a:lnTo>
                  <a:lnTo>
                    <a:pt x="341172" y="1116799"/>
                  </a:lnTo>
                  <a:lnTo>
                    <a:pt x="340588" y="1111719"/>
                  </a:lnTo>
                  <a:lnTo>
                    <a:pt x="345313" y="1110449"/>
                  </a:lnTo>
                  <a:lnTo>
                    <a:pt x="341414" y="1110449"/>
                  </a:lnTo>
                  <a:lnTo>
                    <a:pt x="337515" y="1106639"/>
                  </a:lnTo>
                  <a:lnTo>
                    <a:pt x="335737" y="1100289"/>
                  </a:lnTo>
                  <a:lnTo>
                    <a:pt x="340931" y="1096479"/>
                  </a:lnTo>
                  <a:lnTo>
                    <a:pt x="346837" y="1093939"/>
                  </a:lnTo>
                  <a:lnTo>
                    <a:pt x="347268" y="1090129"/>
                  </a:lnTo>
                  <a:lnTo>
                    <a:pt x="345313" y="1088859"/>
                  </a:lnTo>
                  <a:lnTo>
                    <a:pt x="343369" y="1088859"/>
                  </a:lnTo>
                  <a:lnTo>
                    <a:pt x="343369" y="1086319"/>
                  </a:lnTo>
                  <a:lnTo>
                    <a:pt x="344665" y="1085049"/>
                  </a:lnTo>
                  <a:lnTo>
                    <a:pt x="347268" y="1082509"/>
                  </a:lnTo>
                  <a:lnTo>
                    <a:pt x="353123" y="1085049"/>
                  </a:lnTo>
                  <a:lnTo>
                    <a:pt x="349211" y="1082509"/>
                  </a:lnTo>
                  <a:lnTo>
                    <a:pt x="346176" y="1079550"/>
                  </a:lnTo>
                  <a:lnTo>
                    <a:pt x="349656" y="1079550"/>
                  </a:lnTo>
                  <a:lnTo>
                    <a:pt x="353123" y="1081239"/>
                  </a:lnTo>
                  <a:lnTo>
                    <a:pt x="351167" y="1078699"/>
                  </a:lnTo>
                  <a:lnTo>
                    <a:pt x="347268" y="1077429"/>
                  </a:lnTo>
                  <a:lnTo>
                    <a:pt x="347268" y="1074889"/>
                  </a:lnTo>
                  <a:lnTo>
                    <a:pt x="345643" y="1074889"/>
                  </a:lnTo>
                  <a:lnTo>
                    <a:pt x="345643" y="1077595"/>
                  </a:lnTo>
                  <a:lnTo>
                    <a:pt x="345313" y="1077595"/>
                  </a:lnTo>
                  <a:lnTo>
                    <a:pt x="345313" y="1077429"/>
                  </a:lnTo>
                  <a:lnTo>
                    <a:pt x="345643" y="1077595"/>
                  </a:lnTo>
                  <a:lnTo>
                    <a:pt x="345643" y="1074889"/>
                  </a:lnTo>
                  <a:lnTo>
                    <a:pt x="341414" y="1074889"/>
                  </a:lnTo>
                  <a:lnTo>
                    <a:pt x="344004" y="1072349"/>
                  </a:lnTo>
                  <a:lnTo>
                    <a:pt x="343115" y="1068539"/>
                  </a:lnTo>
                  <a:lnTo>
                    <a:pt x="343331" y="1067269"/>
                  </a:lnTo>
                  <a:lnTo>
                    <a:pt x="349211" y="1068539"/>
                  </a:lnTo>
                  <a:lnTo>
                    <a:pt x="349211" y="1071079"/>
                  </a:lnTo>
                  <a:lnTo>
                    <a:pt x="357022" y="1067269"/>
                  </a:lnTo>
                  <a:lnTo>
                    <a:pt x="351167" y="1063459"/>
                  </a:lnTo>
                  <a:lnTo>
                    <a:pt x="347268" y="1059649"/>
                  </a:lnTo>
                  <a:lnTo>
                    <a:pt x="349211" y="1057109"/>
                  </a:lnTo>
                  <a:lnTo>
                    <a:pt x="356743" y="1057109"/>
                  </a:lnTo>
                  <a:lnTo>
                    <a:pt x="358241" y="1053299"/>
                  </a:lnTo>
                  <a:lnTo>
                    <a:pt x="357174" y="1049489"/>
                  </a:lnTo>
                  <a:lnTo>
                    <a:pt x="357022" y="1045679"/>
                  </a:lnTo>
                  <a:lnTo>
                    <a:pt x="362877" y="1048219"/>
                  </a:lnTo>
                  <a:lnTo>
                    <a:pt x="357022" y="1041869"/>
                  </a:lnTo>
                  <a:lnTo>
                    <a:pt x="362877" y="1034249"/>
                  </a:lnTo>
                  <a:lnTo>
                    <a:pt x="358965" y="1034249"/>
                  </a:lnTo>
                  <a:lnTo>
                    <a:pt x="358965" y="1030439"/>
                  </a:lnTo>
                  <a:lnTo>
                    <a:pt x="364820" y="1026629"/>
                  </a:lnTo>
                  <a:lnTo>
                    <a:pt x="368731" y="1030439"/>
                  </a:lnTo>
                  <a:lnTo>
                    <a:pt x="366776" y="1026629"/>
                  </a:lnTo>
                  <a:lnTo>
                    <a:pt x="368731" y="1020279"/>
                  </a:lnTo>
                  <a:lnTo>
                    <a:pt x="358965" y="1016469"/>
                  </a:lnTo>
                  <a:lnTo>
                    <a:pt x="372630" y="1015199"/>
                  </a:lnTo>
                  <a:lnTo>
                    <a:pt x="366433" y="1010119"/>
                  </a:lnTo>
                  <a:lnTo>
                    <a:pt x="367118" y="1008849"/>
                  </a:lnTo>
                  <a:lnTo>
                    <a:pt x="368477" y="1006309"/>
                  </a:lnTo>
                  <a:lnTo>
                    <a:pt x="370154" y="1002499"/>
                  </a:lnTo>
                  <a:lnTo>
                    <a:pt x="362877" y="998689"/>
                  </a:lnTo>
                  <a:lnTo>
                    <a:pt x="366776" y="997419"/>
                  </a:lnTo>
                  <a:lnTo>
                    <a:pt x="370674" y="998689"/>
                  </a:lnTo>
                  <a:lnTo>
                    <a:pt x="374573" y="997419"/>
                  </a:lnTo>
                  <a:lnTo>
                    <a:pt x="366776" y="989799"/>
                  </a:lnTo>
                  <a:lnTo>
                    <a:pt x="370116" y="982179"/>
                  </a:lnTo>
                  <a:lnTo>
                    <a:pt x="370674" y="980909"/>
                  </a:lnTo>
                  <a:lnTo>
                    <a:pt x="372630" y="980909"/>
                  </a:lnTo>
                  <a:lnTo>
                    <a:pt x="374573" y="977099"/>
                  </a:lnTo>
                  <a:lnTo>
                    <a:pt x="366776" y="969479"/>
                  </a:lnTo>
                  <a:lnTo>
                    <a:pt x="366776" y="961859"/>
                  </a:lnTo>
                  <a:lnTo>
                    <a:pt x="382384" y="964399"/>
                  </a:lnTo>
                  <a:lnTo>
                    <a:pt x="381076" y="961859"/>
                  </a:lnTo>
                  <a:lnTo>
                    <a:pt x="380428" y="960589"/>
                  </a:lnTo>
                  <a:lnTo>
                    <a:pt x="374573" y="958049"/>
                  </a:lnTo>
                  <a:lnTo>
                    <a:pt x="368731" y="955509"/>
                  </a:lnTo>
                  <a:lnTo>
                    <a:pt x="372630" y="954239"/>
                  </a:lnTo>
                  <a:lnTo>
                    <a:pt x="375881" y="954239"/>
                  </a:lnTo>
                  <a:lnTo>
                    <a:pt x="374573" y="951699"/>
                  </a:lnTo>
                  <a:lnTo>
                    <a:pt x="378485" y="947889"/>
                  </a:lnTo>
                  <a:lnTo>
                    <a:pt x="384327" y="947889"/>
                  </a:lnTo>
                  <a:lnTo>
                    <a:pt x="379425" y="942809"/>
                  </a:lnTo>
                  <a:lnTo>
                    <a:pt x="377266" y="938999"/>
                  </a:lnTo>
                  <a:lnTo>
                    <a:pt x="374726" y="935189"/>
                  </a:lnTo>
                  <a:lnTo>
                    <a:pt x="368731" y="931379"/>
                  </a:lnTo>
                  <a:lnTo>
                    <a:pt x="375310" y="931379"/>
                  </a:lnTo>
                  <a:lnTo>
                    <a:pt x="379704" y="937729"/>
                  </a:lnTo>
                  <a:lnTo>
                    <a:pt x="386283" y="938999"/>
                  </a:lnTo>
                  <a:lnTo>
                    <a:pt x="390918" y="933919"/>
                  </a:lnTo>
                  <a:lnTo>
                    <a:pt x="391033" y="931379"/>
                  </a:lnTo>
                  <a:lnTo>
                    <a:pt x="391160" y="928839"/>
                  </a:lnTo>
                  <a:lnTo>
                    <a:pt x="389547" y="925029"/>
                  </a:lnTo>
                  <a:lnTo>
                    <a:pt x="388480" y="922489"/>
                  </a:lnTo>
                  <a:lnTo>
                    <a:pt x="386410" y="918679"/>
                  </a:lnTo>
                  <a:lnTo>
                    <a:pt x="384327" y="914869"/>
                  </a:lnTo>
                  <a:lnTo>
                    <a:pt x="388239" y="914869"/>
                  </a:lnTo>
                  <a:lnTo>
                    <a:pt x="390182" y="917409"/>
                  </a:lnTo>
                  <a:lnTo>
                    <a:pt x="392137" y="917409"/>
                  </a:lnTo>
                  <a:close/>
                </a:path>
              </a:pathLst>
            </a:custGeom>
            <a:solidFill>
              <a:srgbClr val="F6F5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783987" y="7606893"/>
              <a:ext cx="39370" cy="165735"/>
            </a:xfrm>
            <a:custGeom>
              <a:avLst/>
              <a:gdLst/>
              <a:ahLst/>
              <a:cxnLst/>
              <a:rect l="l" t="t" r="r" b="b"/>
              <a:pathLst>
                <a:path w="39370" h="165734">
                  <a:moveTo>
                    <a:pt x="1943" y="130606"/>
                  </a:moveTo>
                  <a:lnTo>
                    <a:pt x="0" y="128651"/>
                  </a:lnTo>
                  <a:lnTo>
                    <a:pt x="0" y="130606"/>
                  </a:lnTo>
                  <a:lnTo>
                    <a:pt x="1943" y="130606"/>
                  </a:lnTo>
                  <a:close/>
                </a:path>
                <a:path w="39370" h="165734">
                  <a:moveTo>
                    <a:pt x="9753" y="150101"/>
                  </a:moveTo>
                  <a:lnTo>
                    <a:pt x="7797" y="148145"/>
                  </a:lnTo>
                  <a:lnTo>
                    <a:pt x="3898" y="148145"/>
                  </a:lnTo>
                  <a:lnTo>
                    <a:pt x="7797" y="150101"/>
                  </a:lnTo>
                  <a:lnTo>
                    <a:pt x="9753" y="150101"/>
                  </a:lnTo>
                  <a:close/>
                </a:path>
                <a:path w="39370" h="165734">
                  <a:moveTo>
                    <a:pt x="11696" y="165696"/>
                  </a:moveTo>
                  <a:lnTo>
                    <a:pt x="3898" y="161798"/>
                  </a:lnTo>
                  <a:lnTo>
                    <a:pt x="9753" y="165696"/>
                  </a:lnTo>
                  <a:lnTo>
                    <a:pt x="11696" y="165696"/>
                  </a:lnTo>
                  <a:close/>
                </a:path>
                <a:path w="39370" h="165734">
                  <a:moveTo>
                    <a:pt x="11696" y="152044"/>
                  </a:moveTo>
                  <a:lnTo>
                    <a:pt x="9753" y="150101"/>
                  </a:lnTo>
                  <a:lnTo>
                    <a:pt x="9753" y="152044"/>
                  </a:lnTo>
                  <a:lnTo>
                    <a:pt x="11696" y="152044"/>
                  </a:lnTo>
                  <a:close/>
                </a:path>
                <a:path w="39370" h="165734">
                  <a:moveTo>
                    <a:pt x="19507" y="83820"/>
                  </a:moveTo>
                  <a:lnTo>
                    <a:pt x="15608" y="81876"/>
                  </a:lnTo>
                  <a:lnTo>
                    <a:pt x="7797" y="79921"/>
                  </a:lnTo>
                  <a:lnTo>
                    <a:pt x="19507" y="85775"/>
                  </a:lnTo>
                  <a:lnTo>
                    <a:pt x="19507" y="83820"/>
                  </a:lnTo>
                  <a:close/>
                </a:path>
                <a:path w="39370" h="165734">
                  <a:moveTo>
                    <a:pt x="37058" y="3898"/>
                  </a:moveTo>
                  <a:lnTo>
                    <a:pt x="36410" y="3251"/>
                  </a:lnTo>
                  <a:lnTo>
                    <a:pt x="35115" y="3898"/>
                  </a:lnTo>
                  <a:lnTo>
                    <a:pt x="37058" y="3898"/>
                  </a:lnTo>
                  <a:close/>
                </a:path>
                <a:path w="39370" h="165734">
                  <a:moveTo>
                    <a:pt x="39014" y="1943"/>
                  </a:moveTo>
                  <a:lnTo>
                    <a:pt x="35115" y="0"/>
                  </a:lnTo>
                  <a:lnTo>
                    <a:pt x="35115" y="1943"/>
                  </a:lnTo>
                  <a:lnTo>
                    <a:pt x="36410" y="3251"/>
                  </a:lnTo>
                  <a:lnTo>
                    <a:pt x="39014" y="1943"/>
                  </a:lnTo>
                  <a:close/>
                </a:path>
              </a:pathLst>
            </a:custGeom>
            <a:solidFill>
              <a:srgbClr val="F6F5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2371641" y="3780281"/>
              <a:ext cx="1101725" cy="2084070"/>
            </a:xfrm>
            <a:custGeom>
              <a:avLst/>
              <a:gdLst/>
              <a:ahLst/>
              <a:cxnLst/>
              <a:rect l="l" t="t" r="r" b="b"/>
              <a:pathLst>
                <a:path w="1101725" h="2084070">
                  <a:moveTo>
                    <a:pt x="896998" y="2083870"/>
                  </a:moveTo>
                  <a:lnTo>
                    <a:pt x="485354" y="2044884"/>
                  </a:lnTo>
                  <a:lnTo>
                    <a:pt x="479258" y="1997094"/>
                  </a:lnTo>
                  <a:lnTo>
                    <a:pt x="459992" y="1887716"/>
                  </a:lnTo>
                  <a:lnTo>
                    <a:pt x="426095" y="1767739"/>
                  </a:lnTo>
                  <a:lnTo>
                    <a:pt x="376102" y="1688150"/>
                  </a:lnTo>
                  <a:lnTo>
                    <a:pt x="362102" y="1675235"/>
                  </a:lnTo>
                  <a:lnTo>
                    <a:pt x="343934" y="1654075"/>
                  </a:lnTo>
                  <a:lnTo>
                    <a:pt x="297613" y="1590760"/>
                  </a:lnTo>
                  <a:lnTo>
                    <a:pt x="270722" y="1550476"/>
                  </a:lnTo>
                  <a:lnTo>
                    <a:pt x="242185" y="1505689"/>
                  </a:lnTo>
                  <a:lnTo>
                    <a:pt x="212633" y="1457335"/>
                  </a:lnTo>
                  <a:lnTo>
                    <a:pt x="182696" y="1406350"/>
                  </a:lnTo>
                  <a:lnTo>
                    <a:pt x="153005" y="1353668"/>
                  </a:lnTo>
                  <a:lnTo>
                    <a:pt x="124190" y="1300226"/>
                  </a:lnTo>
                  <a:lnTo>
                    <a:pt x="96882" y="1246960"/>
                  </a:lnTo>
                  <a:lnTo>
                    <a:pt x="71712" y="1194805"/>
                  </a:lnTo>
                  <a:lnTo>
                    <a:pt x="49310" y="1144696"/>
                  </a:lnTo>
                  <a:lnTo>
                    <a:pt x="30307" y="1097570"/>
                  </a:lnTo>
                  <a:lnTo>
                    <a:pt x="15334" y="1054363"/>
                  </a:lnTo>
                  <a:lnTo>
                    <a:pt x="5021" y="1016009"/>
                  </a:lnTo>
                  <a:lnTo>
                    <a:pt x="0" y="983445"/>
                  </a:lnTo>
                  <a:lnTo>
                    <a:pt x="899" y="957606"/>
                  </a:lnTo>
                  <a:lnTo>
                    <a:pt x="8351" y="939428"/>
                  </a:lnTo>
                  <a:lnTo>
                    <a:pt x="22985" y="929847"/>
                  </a:lnTo>
                  <a:lnTo>
                    <a:pt x="51806" y="928670"/>
                  </a:lnTo>
                  <a:lnTo>
                    <a:pt x="77313" y="940090"/>
                  </a:lnTo>
                  <a:lnTo>
                    <a:pt x="100260" y="961676"/>
                  </a:lnTo>
                  <a:lnTo>
                    <a:pt x="121399" y="990999"/>
                  </a:lnTo>
                  <a:lnTo>
                    <a:pt x="141480" y="1025629"/>
                  </a:lnTo>
                  <a:lnTo>
                    <a:pt x="181481" y="1101087"/>
                  </a:lnTo>
                  <a:lnTo>
                    <a:pt x="202904" y="1137057"/>
                  </a:lnTo>
                  <a:lnTo>
                    <a:pt x="226278" y="1168614"/>
                  </a:lnTo>
                  <a:lnTo>
                    <a:pt x="252354" y="1193327"/>
                  </a:lnTo>
                  <a:lnTo>
                    <a:pt x="281886" y="1208767"/>
                  </a:lnTo>
                  <a:lnTo>
                    <a:pt x="315624" y="1212505"/>
                  </a:lnTo>
                  <a:lnTo>
                    <a:pt x="330701" y="1206402"/>
                  </a:lnTo>
                  <a:lnTo>
                    <a:pt x="341513" y="1191414"/>
                  </a:lnTo>
                  <a:lnTo>
                    <a:pt x="348401" y="1168313"/>
                  </a:lnTo>
                  <a:lnTo>
                    <a:pt x="351706" y="1137872"/>
                  </a:lnTo>
                  <a:lnTo>
                    <a:pt x="351770" y="1100861"/>
                  </a:lnTo>
                  <a:lnTo>
                    <a:pt x="348936" y="1058052"/>
                  </a:lnTo>
                  <a:lnTo>
                    <a:pt x="343543" y="1010218"/>
                  </a:lnTo>
                  <a:lnTo>
                    <a:pt x="335935" y="958129"/>
                  </a:lnTo>
                  <a:lnTo>
                    <a:pt x="326452" y="902559"/>
                  </a:lnTo>
                  <a:lnTo>
                    <a:pt x="315436" y="844277"/>
                  </a:lnTo>
                  <a:lnTo>
                    <a:pt x="303230" y="784057"/>
                  </a:lnTo>
                  <a:lnTo>
                    <a:pt x="290173" y="722670"/>
                  </a:lnTo>
                  <a:lnTo>
                    <a:pt x="224106" y="425242"/>
                  </a:lnTo>
                  <a:lnTo>
                    <a:pt x="213126" y="373060"/>
                  </a:lnTo>
                  <a:lnTo>
                    <a:pt x="203688" y="325114"/>
                  </a:lnTo>
                  <a:lnTo>
                    <a:pt x="196134" y="282174"/>
                  </a:lnTo>
                  <a:lnTo>
                    <a:pt x="190804" y="245013"/>
                  </a:lnTo>
                  <a:lnTo>
                    <a:pt x="188041" y="214403"/>
                  </a:lnTo>
                  <a:lnTo>
                    <a:pt x="188187" y="191116"/>
                  </a:lnTo>
                  <a:lnTo>
                    <a:pt x="191582" y="175922"/>
                  </a:lnTo>
                  <a:lnTo>
                    <a:pt x="198568" y="169595"/>
                  </a:lnTo>
                  <a:lnTo>
                    <a:pt x="210044" y="173639"/>
                  </a:lnTo>
                  <a:lnTo>
                    <a:pt x="236307" y="212674"/>
                  </a:lnTo>
                  <a:lnTo>
                    <a:pt x="266271" y="285535"/>
                  </a:lnTo>
                  <a:lnTo>
                    <a:pt x="282373" y="331863"/>
                  </a:lnTo>
                  <a:lnTo>
                    <a:pt x="299077" y="383303"/>
                  </a:lnTo>
                  <a:lnTo>
                    <a:pt x="316277" y="438738"/>
                  </a:lnTo>
                  <a:lnTo>
                    <a:pt x="387882" y="678134"/>
                  </a:lnTo>
                  <a:lnTo>
                    <a:pt x="405947" y="736822"/>
                  </a:lnTo>
                  <a:lnTo>
                    <a:pt x="423864" y="792814"/>
                  </a:lnTo>
                  <a:lnTo>
                    <a:pt x="441524" y="844995"/>
                  </a:lnTo>
                  <a:lnTo>
                    <a:pt x="458819" y="892252"/>
                  </a:lnTo>
                  <a:lnTo>
                    <a:pt x="475644" y="933467"/>
                  </a:lnTo>
                  <a:lnTo>
                    <a:pt x="507448" y="993315"/>
                  </a:lnTo>
                  <a:lnTo>
                    <a:pt x="536078" y="1015619"/>
                  </a:lnTo>
                  <a:lnTo>
                    <a:pt x="545130" y="1011560"/>
                  </a:lnTo>
                  <a:lnTo>
                    <a:pt x="550450" y="999377"/>
                  </a:lnTo>
                  <a:lnTo>
                    <a:pt x="552377" y="979736"/>
                  </a:lnTo>
                  <a:lnTo>
                    <a:pt x="551247" y="953301"/>
                  </a:lnTo>
                  <a:lnTo>
                    <a:pt x="541169" y="882715"/>
                  </a:lnTo>
                  <a:lnTo>
                    <a:pt x="532896" y="839894"/>
                  </a:lnTo>
                  <a:lnTo>
                    <a:pt x="522918" y="792942"/>
                  </a:lnTo>
                  <a:lnTo>
                    <a:pt x="499195" y="689306"/>
                  </a:lnTo>
                  <a:lnTo>
                    <a:pt x="459260" y="519505"/>
                  </a:lnTo>
                  <a:lnTo>
                    <a:pt x="446139" y="461741"/>
                  </a:lnTo>
                  <a:lnTo>
                    <a:pt x="433676" y="404503"/>
                  </a:lnTo>
                  <a:lnTo>
                    <a:pt x="422209" y="348459"/>
                  </a:lnTo>
                  <a:lnTo>
                    <a:pt x="412075" y="294272"/>
                  </a:lnTo>
                  <a:lnTo>
                    <a:pt x="403612" y="242608"/>
                  </a:lnTo>
                  <a:lnTo>
                    <a:pt x="397157" y="194133"/>
                  </a:lnTo>
                  <a:lnTo>
                    <a:pt x="393049" y="149513"/>
                  </a:lnTo>
                  <a:lnTo>
                    <a:pt x="391625" y="109413"/>
                  </a:lnTo>
                  <a:lnTo>
                    <a:pt x="393222" y="74498"/>
                  </a:lnTo>
                  <a:lnTo>
                    <a:pt x="398179" y="45433"/>
                  </a:lnTo>
                  <a:lnTo>
                    <a:pt x="406832" y="22885"/>
                  </a:lnTo>
                  <a:lnTo>
                    <a:pt x="419520" y="7519"/>
                  </a:lnTo>
                  <a:lnTo>
                    <a:pt x="436581" y="0"/>
                  </a:lnTo>
                  <a:lnTo>
                    <a:pt x="457747" y="1906"/>
                  </a:lnTo>
                  <a:lnTo>
                    <a:pt x="495978" y="35629"/>
                  </a:lnTo>
                  <a:lnTo>
                    <a:pt x="529210" y="102809"/>
                  </a:lnTo>
                  <a:lnTo>
                    <a:pt x="544127" y="146537"/>
                  </a:lnTo>
                  <a:lnTo>
                    <a:pt x="558005" y="195740"/>
                  </a:lnTo>
                  <a:lnTo>
                    <a:pt x="570914" y="249454"/>
                  </a:lnTo>
                  <a:lnTo>
                    <a:pt x="582925" y="306717"/>
                  </a:lnTo>
                  <a:lnTo>
                    <a:pt x="594107" y="366564"/>
                  </a:lnTo>
                  <a:lnTo>
                    <a:pt x="604532" y="428033"/>
                  </a:lnTo>
                  <a:lnTo>
                    <a:pt x="614268" y="490161"/>
                  </a:lnTo>
                  <a:lnTo>
                    <a:pt x="631958" y="612539"/>
                  </a:lnTo>
                  <a:lnTo>
                    <a:pt x="655089" y="776964"/>
                  </a:lnTo>
                  <a:lnTo>
                    <a:pt x="662173" y="822815"/>
                  </a:lnTo>
                  <a:lnTo>
                    <a:pt x="669061" y="862581"/>
                  </a:lnTo>
                  <a:lnTo>
                    <a:pt x="682528" y="920010"/>
                  </a:lnTo>
                  <a:lnTo>
                    <a:pt x="696053" y="941543"/>
                  </a:lnTo>
                  <a:lnTo>
                    <a:pt x="702280" y="936456"/>
                  </a:lnTo>
                  <a:lnTo>
                    <a:pt x="706736" y="920858"/>
                  </a:lnTo>
                  <a:lnTo>
                    <a:pt x="709633" y="895838"/>
                  </a:lnTo>
                  <a:lnTo>
                    <a:pt x="711183" y="862484"/>
                  </a:lnTo>
                  <a:lnTo>
                    <a:pt x="711599" y="821885"/>
                  </a:lnTo>
                  <a:lnTo>
                    <a:pt x="711092" y="775129"/>
                  </a:lnTo>
                  <a:lnTo>
                    <a:pt x="708161" y="667501"/>
                  </a:lnTo>
                  <a:lnTo>
                    <a:pt x="702150" y="487097"/>
                  </a:lnTo>
                  <a:lnTo>
                    <a:pt x="700565" y="426260"/>
                  </a:lnTo>
                  <a:lnTo>
                    <a:pt x="699543" y="366886"/>
                  </a:lnTo>
                  <a:lnTo>
                    <a:pt x="699296" y="310064"/>
                  </a:lnTo>
                  <a:lnTo>
                    <a:pt x="700036" y="256882"/>
                  </a:lnTo>
                  <a:lnTo>
                    <a:pt x="701975" y="208429"/>
                  </a:lnTo>
                  <a:lnTo>
                    <a:pt x="705326" y="165794"/>
                  </a:lnTo>
                  <a:lnTo>
                    <a:pt x="717111" y="102328"/>
                  </a:lnTo>
                  <a:lnTo>
                    <a:pt x="737088" y="75195"/>
                  </a:lnTo>
                  <a:lnTo>
                    <a:pt x="750679" y="77974"/>
                  </a:lnTo>
                  <a:lnTo>
                    <a:pt x="780256" y="119090"/>
                  </a:lnTo>
                  <a:lnTo>
                    <a:pt x="801308" y="195334"/>
                  </a:lnTo>
                  <a:lnTo>
                    <a:pt x="809255" y="243593"/>
                  </a:lnTo>
                  <a:lnTo>
                    <a:pt x="815813" y="296992"/>
                  </a:lnTo>
                  <a:lnTo>
                    <a:pt x="821229" y="354317"/>
                  </a:lnTo>
                  <a:lnTo>
                    <a:pt x="825751" y="414353"/>
                  </a:lnTo>
                  <a:lnTo>
                    <a:pt x="829626" y="475886"/>
                  </a:lnTo>
                  <a:lnTo>
                    <a:pt x="839845" y="657327"/>
                  </a:lnTo>
                  <a:lnTo>
                    <a:pt x="843608" y="712707"/>
                  </a:lnTo>
                  <a:lnTo>
                    <a:pt x="847961" y="763514"/>
                  </a:lnTo>
                  <a:lnTo>
                    <a:pt x="853151" y="808534"/>
                  </a:lnTo>
                  <a:lnTo>
                    <a:pt x="859428" y="846552"/>
                  </a:lnTo>
                  <a:lnTo>
                    <a:pt x="876226" y="896726"/>
                  </a:lnTo>
                  <a:lnTo>
                    <a:pt x="887243" y="906454"/>
                  </a:lnTo>
                  <a:lnTo>
                    <a:pt x="899232" y="904558"/>
                  </a:lnTo>
                  <a:lnTo>
                    <a:pt x="917980" y="868568"/>
                  </a:lnTo>
                  <a:lnTo>
                    <a:pt x="931693" y="799704"/>
                  </a:lnTo>
                  <a:lnTo>
                    <a:pt x="937389" y="756714"/>
                  </a:lnTo>
                  <a:lnTo>
                    <a:pt x="953331" y="611613"/>
                  </a:lnTo>
                  <a:lnTo>
                    <a:pt x="959232" y="562895"/>
                  </a:lnTo>
                  <a:lnTo>
                    <a:pt x="965912" y="516516"/>
                  </a:lnTo>
                  <a:lnTo>
                    <a:pt x="973662" y="473984"/>
                  </a:lnTo>
                  <a:lnTo>
                    <a:pt x="982773" y="436806"/>
                  </a:lnTo>
                  <a:lnTo>
                    <a:pt x="1006241" y="384548"/>
                  </a:lnTo>
                  <a:lnTo>
                    <a:pt x="1038644" y="371806"/>
                  </a:lnTo>
                  <a:lnTo>
                    <a:pt x="1058924" y="384024"/>
                  </a:lnTo>
                  <a:lnTo>
                    <a:pt x="1084874" y="439807"/>
                  </a:lnTo>
                  <a:lnTo>
                    <a:pt x="1095181" y="504061"/>
                  </a:lnTo>
                  <a:lnTo>
                    <a:pt x="1098413" y="543240"/>
                  </a:lnTo>
                  <a:lnTo>
                    <a:pt x="1100439" y="586646"/>
                  </a:lnTo>
                  <a:lnTo>
                    <a:pt x="1101320" y="633923"/>
                  </a:lnTo>
                  <a:lnTo>
                    <a:pt x="1101113" y="684714"/>
                  </a:lnTo>
                  <a:lnTo>
                    <a:pt x="1099877" y="738664"/>
                  </a:lnTo>
                  <a:lnTo>
                    <a:pt x="1097668" y="795416"/>
                  </a:lnTo>
                  <a:lnTo>
                    <a:pt x="1094547" y="854615"/>
                  </a:lnTo>
                  <a:lnTo>
                    <a:pt x="1090571" y="915905"/>
                  </a:lnTo>
                  <a:lnTo>
                    <a:pt x="1085797" y="978930"/>
                  </a:lnTo>
                  <a:lnTo>
                    <a:pt x="1080285" y="1043334"/>
                  </a:lnTo>
                  <a:lnTo>
                    <a:pt x="1074093" y="1108760"/>
                  </a:lnTo>
                  <a:lnTo>
                    <a:pt x="1067279" y="1174853"/>
                  </a:lnTo>
                  <a:lnTo>
                    <a:pt x="1059900" y="1241258"/>
                  </a:lnTo>
                  <a:lnTo>
                    <a:pt x="1052016" y="1307617"/>
                  </a:lnTo>
                  <a:lnTo>
                    <a:pt x="1043684" y="1373574"/>
                  </a:lnTo>
                  <a:lnTo>
                    <a:pt x="1034963" y="1438775"/>
                  </a:lnTo>
                  <a:lnTo>
                    <a:pt x="1025910" y="1502863"/>
                  </a:lnTo>
                  <a:lnTo>
                    <a:pt x="1016585" y="1565482"/>
                  </a:lnTo>
                  <a:lnTo>
                    <a:pt x="1007045" y="1626275"/>
                  </a:lnTo>
                  <a:lnTo>
                    <a:pt x="997348" y="1684888"/>
                  </a:lnTo>
                  <a:lnTo>
                    <a:pt x="987553" y="1740963"/>
                  </a:lnTo>
                  <a:lnTo>
                    <a:pt x="977717" y="1794146"/>
                  </a:lnTo>
                  <a:lnTo>
                    <a:pt x="967900" y="1844080"/>
                  </a:lnTo>
                  <a:lnTo>
                    <a:pt x="958159" y="1890409"/>
                  </a:lnTo>
                  <a:lnTo>
                    <a:pt x="948553" y="1932777"/>
                  </a:lnTo>
                  <a:lnTo>
                    <a:pt x="939139" y="1970828"/>
                  </a:lnTo>
                  <a:lnTo>
                    <a:pt x="921123" y="2032555"/>
                  </a:lnTo>
                  <a:lnTo>
                    <a:pt x="904575" y="2072743"/>
                  </a:lnTo>
                  <a:lnTo>
                    <a:pt x="896998" y="2083870"/>
                  </a:lnTo>
                  <a:close/>
                </a:path>
              </a:pathLst>
            </a:custGeom>
            <a:solidFill>
              <a:srgbClr val="A56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2438966" y="5842709"/>
              <a:ext cx="862965" cy="2715895"/>
            </a:xfrm>
            <a:custGeom>
              <a:avLst/>
              <a:gdLst/>
              <a:ahLst/>
              <a:cxnLst/>
              <a:rect l="l" t="t" r="r" b="b"/>
              <a:pathLst>
                <a:path w="862965" h="2715895">
                  <a:moveTo>
                    <a:pt x="252201" y="2715465"/>
                  </a:moveTo>
                  <a:lnTo>
                    <a:pt x="203816" y="2715492"/>
                  </a:lnTo>
                  <a:lnTo>
                    <a:pt x="158193" y="2705860"/>
                  </a:lnTo>
                  <a:lnTo>
                    <a:pt x="116359" y="2687596"/>
                  </a:lnTo>
                  <a:lnTo>
                    <a:pt x="79343" y="2661728"/>
                  </a:lnTo>
                  <a:lnTo>
                    <a:pt x="48171" y="2629281"/>
                  </a:lnTo>
                  <a:lnTo>
                    <a:pt x="23871" y="2591283"/>
                  </a:lnTo>
                  <a:lnTo>
                    <a:pt x="7471" y="2548761"/>
                  </a:lnTo>
                  <a:lnTo>
                    <a:pt x="0" y="2502741"/>
                  </a:lnTo>
                  <a:lnTo>
                    <a:pt x="2483" y="2454250"/>
                  </a:lnTo>
                  <a:lnTo>
                    <a:pt x="351698" y="192987"/>
                  </a:lnTo>
                  <a:lnTo>
                    <a:pt x="364604" y="144241"/>
                  </a:lnTo>
                  <a:lnTo>
                    <a:pt x="387338" y="100679"/>
                  </a:lnTo>
                  <a:lnTo>
                    <a:pt x="418501" y="63425"/>
                  </a:lnTo>
                  <a:lnTo>
                    <a:pt x="456695" y="33605"/>
                  </a:lnTo>
                  <a:lnTo>
                    <a:pt x="500520" y="12344"/>
                  </a:lnTo>
                  <a:lnTo>
                    <a:pt x="548576" y="767"/>
                  </a:lnTo>
                  <a:lnTo>
                    <a:pt x="599465" y="0"/>
                  </a:lnTo>
                  <a:lnTo>
                    <a:pt x="656042" y="5847"/>
                  </a:lnTo>
                  <a:lnTo>
                    <a:pt x="699896" y="14467"/>
                  </a:lnTo>
                  <a:lnTo>
                    <a:pt x="740206" y="30946"/>
                  </a:lnTo>
                  <a:lnTo>
                    <a:pt x="776172" y="54368"/>
                  </a:lnTo>
                  <a:lnTo>
                    <a:pt x="806995" y="83822"/>
                  </a:lnTo>
                  <a:lnTo>
                    <a:pt x="831873" y="118393"/>
                  </a:lnTo>
                  <a:lnTo>
                    <a:pt x="850006" y="157167"/>
                  </a:lnTo>
                  <a:lnTo>
                    <a:pt x="860595" y="199231"/>
                  </a:lnTo>
                  <a:lnTo>
                    <a:pt x="862840" y="243670"/>
                  </a:lnTo>
                  <a:lnTo>
                    <a:pt x="845987" y="624406"/>
                  </a:lnTo>
                  <a:lnTo>
                    <a:pt x="834547" y="941807"/>
                  </a:lnTo>
                  <a:lnTo>
                    <a:pt x="828059" y="1169180"/>
                  </a:lnTo>
                  <a:lnTo>
                    <a:pt x="823209" y="1401811"/>
                  </a:lnTo>
                  <a:lnTo>
                    <a:pt x="821020" y="1575941"/>
                  </a:lnTo>
                  <a:lnTo>
                    <a:pt x="820364" y="1746819"/>
                  </a:lnTo>
                  <a:lnTo>
                    <a:pt x="820908" y="1857616"/>
                  </a:lnTo>
                  <a:lnTo>
                    <a:pt x="822327" y="1964998"/>
                  </a:lnTo>
                  <a:lnTo>
                    <a:pt x="824700" y="2068174"/>
                  </a:lnTo>
                  <a:lnTo>
                    <a:pt x="828105" y="2166357"/>
                  </a:lnTo>
                  <a:lnTo>
                    <a:pt x="832618" y="2258758"/>
                  </a:lnTo>
                  <a:lnTo>
                    <a:pt x="835314" y="2302544"/>
                  </a:lnTo>
                  <a:lnTo>
                    <a:pt x="838318" y="2344589"/>
                  </a:lnTo>
                  <a:lnTo>
                    <a:pt x="841637" y="2384794"/>
                  </a:lnTo>
                  <a:lnTo>
                    <a:pt x="845282" y="2423060"/>
                  </a:lnTo>
                  <a:lnTo>
                    <a:pt x="845045" y="2469042"/>
                  </a:lnTo>
                  <a:lnTo>
                    <a:pt x="836076" y="2512762"/>
                  </a:lnTo>
                  <a:lnTo>
                    <a:pt x="819150" y="2553238"/>
                  </a:lnTo>
                  <a:lnTo>
                    <a:pt x="795045" y="2589488"/>
                  </a:lnTo>
                  <a:lnTo>
                    <a:pt x="764539" y="2620529"/>
                  </a:lnTo>
                  <a:lnTo>
                    <a:pt x="728409" y="2645379"/>
                  </a:lnTo>
                  <a:lnTo>
                    <a:pt x="687432" y="2663057"/>
                  </a:lnTo>
                  <a:lnTo>
                    <a:pt x="642386" y="2672579"/>
                  </a:lnTo>
                  <a:lnTo>
                    <a:pt x="252201" y="2715465"/>
                  </a:lnTo>
                  <a:close/>
                </a:path>
              </a:pathLst>
            </a:custGeom>
            <a:solidFill>
              <a:srgbClr val="DFB3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2778956" y="6495757"/>
              <a:ext cx="345440" cy="1448435"/>
            </a:xfrm>
            <a:custGeom>
              <a:avLst/>
              <a:gdLst/>
              <a:ahLst/>
              <a:cxnLst/>
              <a:rect l="l" t="t" r="r" b="b"/>
              <a:pathLst>
                <a:path w="345440" h="1448434">
                  <a:moveTo>
                    <a:pt x="18859" y="1382204"/>
                  </a:moveTo>
                  <a:lnTo>
                    <a:pt x="18338" y="1381188"/>
                  </a:lnTo>
                  <a:lnTo>
                    <a:pt x="17551" y="1380299"/>
                  </a:lnTo>
                  <a:lnTo>
                    <a:pt x="17551" y="1380934"/>
                  </a:lnTo>
                  <a:lnTo>
                    <a:pt x="18859" y="1382204"/>
                  </a:lnTo>
                  <a:close/>
                </a:path>
                <a:path w="345440" h="1448434">
                  <a:moveTo>
                    <a:pt x="58521" y="1343113"/>
                  </a:moveTo>
                  <a:lnTo>
                    <a:pt x="54622" y="1341158"/>
                  </a:lnTo>
                  <a:lnTo>
                    <a:pt x="58521" y="1345057"/>
                  </a:lnTo>
                  <a:lnTo>
                    <a:pt x="58521" y="1343113"/>
                  </a:lnTo>
                  <a:close/>
                </a:path>
                <a:path w="345440" h="1448434">
                  <a:moveTo>
                    <a:pt x="58521" y="309727"/>
                  </a:moveTo>
                  <a:lnTo>
                    <a:pt x="52679" y="303390"/>
                  </a:lnTo>
                  <a:lnTo>
                    <a:pt x="54622" y="305917"/>
                  </a:lnTo>
                  <a:lnTo>
                    <a:pt x="56578" y="309727"/>
                  </a:lnTo>
                  <a:lnTo>
                    <a:pt x="58521" y="309727"/>
                  </a:lnTo>
                  <a:close/>
                </a:path>
                <a:path w="345440" h="1448434">
                  <a:moveTo>
                    <a:pt x="66332" y="1445704"/>
                  </a:moveTo>
                  <a:lnTo>
                    <a:pt x="63207" y="1442656"/>
                  </a:lnTo>
                  <a:lnTo>
                    <a:pt x="66332" y="1448244"/>
                  </a:lnTo>
                  <a:lnTo>
                    <a:pt x="66332" y="1445704"/>
                  </a:lnTo>
                  <a:close/>
                </a:path>
                <a:path w="345440" h="1448434">
                  <a:moveTo>
                    <a:pt x="68275" y="1445704"/>
                  </a:moveTo>
                  <a:lnTo>
                    <a:pt x="66332" y="1439354"/>
                  </a:lnTo>
                  <a:lnTo>
                    <a:pt x="62433" y="1438084"/>
                  </a:lnTo>
                  <a:lnTo>
                    <a:pt x="60032" y="1435747"/>
                  </a:lnTo>
                  <a:lnTo>
                    <a:pt x="62179" y="1438084"/>
                  </a:lnTo>
                  <a:lnTo>
                    <a:pt x="66789" y="1441894"/>
                  </a:lnTo>
                  <a:lnTo>
                    <a:pt x="68275" y="1445704"/>
                  </a:lnTo>
                  <a:close/>
                </a:path>
                <a:path w="345440" h="1448434">
                  <a:moveTo>
                    <a:pt x="72186" y="1426654"/>
                  </a:moveTo>
                  <a:lnTo>
                    <a:pt x="70231" y="1424114"/>
                  </a:lnTo>
                  <a:lnTo>
                    <a:pt x="70231" y="1425067"/>
                  </a:lnTo>
                  <a:lnTo>
                    <a:pt x="72186" y="1426654"/>
                  </a:lnTo>
                  <a:close/>
                </a:path>
                <a:path w="345440" h="1448434">
                  <a:moveTo>
                    <a:pt x="79082" y="411429"/>
                  </a:moveTo>
                  <a:lnTo>
                    <a:pt x="78041" y="410057"/>
                  </a:lnTo>
                  <a:lnTo>
                    <a:pt x="75006" y="409409"/>
                  </a:lnTo>
                  <a:lnTo>
                    <a:pt x="79082" y="411429"/>
                  </a:lnTo>
                  <a:close/>
                </a:path>
                <a:path w="345440" h="1448434">
                  <a:moveTo>
                    <a:pt x="81940" y="1411338"/>
                  </a:moveTo>
                  <a:lnTo>
                    <a:pt x="79984" y="1409382"/>
                  </a:lnTo>
                  <a:lnTo>
                    <a:pt x="78028" y="1409382"/>
                  </a:lnTo>
                  <a:lnTo>
                    <a:pt x="81940" y="1411338"/>
                  </a:lnTo>
                  <a:close/>
                </a:path>
                <a:path w="345440" h="1448434">
                  <a:moveTo>
                    <a:pt x="83883" y="1408874"/>
                  </a:moveTo>
                  <a:lnTo>
                    <a:pt x="81940" y="1406334"/>
                  </a:lnTo>
                  <a:lnTo>
                    <a:pt x="82423" y="1407922"/>
                  </a:lnTo>
                  <a:lnTo>
                    <a:pt x="83883" y="1408874"/>
                  </a:lnTo>
                  <a:close/>
                </a:path>
                <a:path w="345440" h="1448434">
                  <a:moveTo>
                    <a:pt x="83883" y="418947"/>
                  </a:moveTo>
                  <a:lnTo>
                    <a:pt x="79984" y="415137"/>
                  </a:lnTo>
                  <a:lnTo>
                    <a:pt x="79502" y="415137"/>
                  </a:lnTo>
                  <a:lnTo>
                    <a:pt x="83883" y="418947"/>
                  </a:lnTo>
                  <a:close/>
                </a:path>
                <a:path w="345440" h="1448434">
                  <a:moveTo>
                    <a:pt x="85839" y="416407"/>
                  </a:moveTo>
                  <a:lnTo>
                    <a:pt x="84010" y="413867"/>
                  </a:lnTo>
                  <a:lnTo>
                    <a:pt x="79082" y="411429"/>
                  </a:lnTo>
                  <a:lnTo>
                    <a:pt x="79984" y="412597"/>
                  </a:lnTo>
                  <a:lnTo>
                    <a:pt x="85839" y="416407"/>
                  </a:lnTo>
                  <a:close/>
                </a:path>
                <a:path w="345440" h="1448434">
                  <a:moveTo>
                    <a:pt x="87795" y="399618"/>
                  </a:moveTo>
                  <a:lnTo>
                    <a:pt x="85839" y="399618"/>
                  </a:lnTo>
                  <a:lnTo>
                    <a:pt x="87795" y="401561"/>
                  </a:lnTo>
                  <a:lnTo>
                    <a:pt x="87795" y="399618"/>
                  </a:lnTo>
                  <a:close/>
                </a:path>
                <a:path w="345440" h="1448434">
                  <a:moveTo>
                    <a:pt x="90170" y="386321"/>
                  </a:moveTo>
                  <a:lnTo>
                    <a:pt x="89496" y="385927"/>
                  </a:lnTo>
                  <a:lnTo>
                    <a:pt x="86880" y="384759"/>
                  </a:lnTo>
                  <a:lnTo>
                    <a:pt x="87795" y="385927"/>
                  </a:lnTo>
                  <a:lnTo>
                    <a:pt x="90170" y="386321"/>
                  </a:lnTo>
                  <a:close/>
                </a:path>
                <a:path w="345440" h="1448434">
                  <a:moveTo>
                    <a:pt x="96113" y="389737"/>
                  </a:moveTo>
                  <a:lnTo>
                    <a:pt x="95592" y="387197"/>
                  </a:lnTo>
                  <a:lnTo>
                    <a:pt x="90170" y="386321"/>
                  </a:lnTo>
                  <a:lnTo>
                    <a:pt x="96113" y="389737"/>
                  </a:lnTo>
                  <a:close/>
                </a:path>
                <a:path w="345440" h="1448434">
                  <a:moveTo>
                    <a:pt x="99491" y="1389824"/>
                  </a:moveTo>
                  <a:lnTo>
                    <a:pt x="97548" y="1388554"/>
                  </a:lnTo>
                  <a:lnTo>
                    <a:pt x="99491" y="1391094"/>
                  </a:lnTo>
                  <a:lnTo>
                    <a:pt x="99491" y="1389824"/>
                  </a:lnTo>
                  <a:close/>
                </a:path>
                <a:path w="345440" h="1448434">
                  <a:moveTo>
                    <a:pt x="103390" y="1397444"/>
                  </a:moveTo>
                  <a:lnTo>
                    <a:pt x="99491" y="1391094"/>
                  </a:lnTo>
                  <a:lnTo>
                    <a:pt x="99491" y="1393634"/>
                  </a:lnTo>
                  <a:lnTo>
                    <a:pt x="103390" y="1397444"/>
                  </a:lnTo>
                  <a:close/>
                </a:path>
                <a:path w="345440" h="1448434">
                  <a:moveTo>
                    <a:pt x="106946" y="359727"/>
                  </a:moveTo>
                  <a:lnTo>
                    <a:pt x="105346" y="357987"/>
                  </a:lnTo>
                  <a:lnTo>
                    <a:pt x="102095" y="356933"/>
                  </a:lnTo>
                  <a:lnTo>
                    <a:pt x="103403" y="357987"/>
                  </a:lnTo>
                  <a:lnTo>
                    <a:pt x="106946" y="359727"/>
                  </a:lnTo>
                  <a:close/>
                </a:path>
                <a:path w="345440" h="1448434">
                  <a:moveTo>
                    <a:pt x="112026" y="363067"/>
                  </a:moveTo>
                  <a:lnTo>
                    <a:pt x="111201" y="361797"/>
                  </a:lnTo>
                  <a:lnTo>
                    <a:pt x="106946" y="359727"/>
                  </a:lnTo>
                  <a:lnTo>
                    <a:pt x="111201" y="364337"/>
                  </a:lnTo>
                  <a:lnTo>
                    <a:pt x="109283" y="361797"/>
                  </a:lnTo>
                  <a:lnTo>
                    <a:pt x="110477" y="361797"/>
                  </a:lnTo>
                  <a:lnTo>
                    <a:pt x="112026" y="363067"/>
                  </a:lnTo>
                  <a:close/>
                </a:path>
                <a:path w="345440" h="1448434">
                  <a:moveTo>
                    <a:pt x="113157" y="764971"/>
                  </a:moveTo>
                  <a:lnTo>
                    <a:pt x="109245" y="761161"/>
                  </a:lnTo>
                  <a:lnTo>
                    <a:pt x="111201" y="763701"/>
                  </a:lnTo>
                  <a:lnTo>
                    <a:pt x="113157" y="764971"/>
                  </a:lnTo>
                  <a:close/>
                </a:path>
                <a:path w="345440" h="1448434">
                  <a:moveTo>
                    <a:pt x="115100" y="365607"/>
                  </a:moveTo>
                  <a:lnTo>
                    <a:pt x="113157" y="365607"/>
                  </a:lnTo>
                  <a:lnTo>
                    <a:pt x="111201" y="364337"/>
                  </a:lnTo>
                  <a:lnTo>
                    <a:pt x="114439" y="366483"/>
                  </a:lnTo>
                  <a:lnTo>
                    <a:pt x="115100" y="365607"/>
                  </a:lnTo>
                  <a:close/>
                </a:path>
                <a:path w="345440" h="1448434">
                  <a:moveTo>
                    <a:pt x="115100" y="361797"/>
                  </a:moveTo>
                  <a:lnTo>
                    <a:pt x="113157" y="360527"/>
                  </a:lnTo>
                  <a:lnTo>
                    <a:pt x="113157" y="361797"/>
                  </a:lnTo>
                  <a:lnTo>
                    <a:pt x="115100" y="361797"/>
                  </a:lnTo>
                  <a:close/>
                </a:path>
                <a:path w="345440" h="1448434">
                  <a:moveTo>
                    <a:pt x="136563" y="1391094"/>
                  </a:moveTo>
                  <a:lnTo>
                    <a:pt x="133172" y="1389824"/>
                  </a:lnTo>
                  <a:lnTo>
                    <a:pt x="133070" y="1390332"/>
                  </a:lnTo>
                  <a:lnTo>
                    <a:pt x="136563" y="1391094"/>
                  </a:lnTo>
                  <a:close/>
                </a:path>
                <a:path w="345440" h="1448434">
                  <a:moveTo>
                    <a:pt x="142417" y="1387944"/>
                  </a:moveTo>
                  <a:lnTo>
                    <a:pt x="140462" y="1385989"/>
                  </a:lnTo>
                  <a:lnTo>
                    <a:pt x="142417" y="1389888"/>
                  </a:lnTo>
                  <a:lnTo>
                    <a:pt x="142417" y="1387944"/>
                  </a:lnTo>
                  <a:close/>
                </a:path>
                <a:path w="345440" h="1448434">
                  <a:moveTo>
                    <a:pt x="145681" y="850214"/>
                  </a:moveTo>
                  <a:lnTo>
                    <a:pt x="144360" y="848791"/>
                  </a:lnTo>
                  <a:lnTo>
                    <a:pt x="142748" y="847737"/>
                  </a:lnTo>
                  <a:lnTo>
                    <a:pt x="143878" y="848791"/>
                  </a:lnTo>
                  <a:lnTo>
                    <a:pt x="145681" y="850214"/>
                  </a:lnTo>
                  <a:close/>
                </a:path>
                <a:path w="345440" h="1448434">
                  <a:moveTo>
                    <a:pt x="148043" y="821524"/>
                  </a:moveTo>
                  <a:lnTo>
                    <a:pt x="146138" y="819581"/>
                  </a:lnTo>
                  <a:lnTo>
                    <a:pt x="145770" y="819581"/>
                  </a:lnTo>
                  <a:lnTo>
                    <a:pt x="148043" y="821524"/>
                  </a:lnTo>
                  <a:close/>
                </a:path>
                <a:path w="345440" h="1448434">
                  <a:moveTo>
                    <a:pt x="148272" y="843711"/>
                  </a:moveTo>
                  <a:lnTo>
                    <a:pt x="146316" y="841171"/>
                  </a:lnTo>
                  <a:lnTo>
                    <a:pt x="146316" y="842124"/>
                  </a:lnTo>
                  <a:lnTo>
                    <a:pt x="148272" y="843711"/>
                  </a:lnTo>
                  <a:close/>
                </a:path>
                <a:path w="345440" h="1448434">
                  <a:moveTo>
                    <a:pt x="150215" y="855141"/>
                  </a:moveTo>
                  <a:lnTo>
                    <a:pt x="148691" y="852601"/>
                  </a:lnTo>
                  <a:lnTo>
                    <a:pt x="145681" y="850214"/>
                  </a:lnTo>
                  <a:lnTo>
                    <a:pt x="150215" y="855141"/>
                  </a:lnTo>
                  <a:close/>
                </a:path>
                <a:path w="345440" h="1448434">
                  <a:moveTo>
                    <a:pt x="153162" y="831176"/>
                  </a:moveTo>
                  <a:lnTo>
                    <a:pt x="152908" y="831011"/>
                  </a:lnTo>
                  <a:lnTo>
                    <a:pt x="149212" y="828001"/>
                  </a:lnTo>
                  <a:lnTo>
                    <a:pt x="150215" y="829741"/>
                  </a:lnTo>
                  <a:lnTo>
                    <a:pt x="153162" y="831176"/>
                  </a:lnTo>
                  <a:close/>
                </a:path>
                <a:path w="345440" h="1448434">
                  <a:moveTo>
                    <a:pt x="154127" y="851331"/>
                  </a:moveTo>
                  <a:lnTo>
                    <a:pt x="150215" y="847521"/>
                  </a:lnTo>
                  <a:lnTo>
                    <a:pt x="149440" y="847521"/>
                  </a:lnTo>
                  <a:lnTo>
                    <a:pt x="148755" y="847521"/>
                  </a:lnTo>
                  <a:lnTo>
                    <a:pt x="150914" y="849757"/>
                  </a:lnTo>
                  <a:lnTo>
                    <a:pt x="154127" y="851331"/>
                  </a:lnTo>
                  <a:close/>
                </a:path>
                <a:path w="345440" h="1448434">
                  <a:moveTo>
                    <a:pt x="154127" y="848791"/>
                  </a:moveTo>
                  <a:lnTo>
                    <a:pt x="152654" y="847521"/>
                  </a:lnTo>
                  <a:lnTo>
                    <a:pt x="150215" y="847521"/>
                  </a:lnTo>
                  <a:lnTo>
                    <a:pt x="154127" y="848791"/>
                  </a:lnTo>
                  <a:close/>
                </a:path>
                <a:path w="345440" h="1448434">
                  <a:moveTo>
                    <a:pt x="156070" y="829741"/>
                  </a:moveTo>
                  <a:lnTo>
                    <a:pt x="154127" y="825931"/>
                  </a:lnTo>
                  <a:lnTo>
                    <a:pt x="150215" y="823391"/>
                  </a:lnTo>
                  <a:lnTo>
                    <a:pt x="148043" y="821524"/>
                  </a:lnTo>
                  <a:lnTo>
                    <a:pt x="156070" y="829741"/>
                  </a:lnTo>
                  <a:close/>
                </a:path>
                <a:path w="345440" h="1448434">
                  <a:moveTo>
                    <a:pt x="158026" y="855141"/>
                  </a:moveTo>
                  <a:lnTo>
                    <a:pt x="154127" y="851331"/>
                  </a:lnTo>
                  <a:lnTo>
                    <a:pt x="152412" y="851331"/>
                  </a:lnTo>
                  <a:lnTo>
                    <a:pt x="150914" y="849757"/>
                  </a:lnTo>
                  <a:lnTo>
                    <a:pt x="146316" y="847521"/>
                  </a:lnTo>
                  <a:lnTo>
                    <a:pt x="148272" y="851331"/>
                  </a:lnTo>
                  <a:lnTo>
                    <a:pt x="156070" y="855141"/>
                  </a:lnTo>
                  <a:lnTo>
                    <a:pt x="152819" y="851750"/>
                  </a:lnTo>
                  <a:lnTo>
                    <a:pt x="158026" y="855141"/>
                  </a:lnTo>
                  <a:close/>
                </a:path>
                <a:path w="345440" h="1448434">
                  <a:moveTo>
                    <a:pt x="158851" y="834821"/>
                  </a:moveTo>
                  <a:lnTo>
                    <a:pt x="158026" y="833551"/>
                  </a:lnTo>
                  <a:lnTo>
                    <a:pt x="153162" y="831176"/>
                  </a:lnTo>
                  <a:lnTo>
                    <a:pt x="158851" y="834821"/>
                  </a:lnTo>
                  <a:close/>
                </a:path>
                <a:path w="345440" h="1448434">
                  <a:moveTo>
                    <a:pt x="167779" y="815771"/>
                  </a:moveTo>
                  <a:lnTo>
                    <a:pt x="166319" y="814501"/>
                  </a:lnTo>
                  <a:lnTo>
                    <a:pt x="165862" y="814501"/>
                  </a:lnTo>
                  <a:lnTo>
                    <a:pt x="167779" y="815771"/>
                  </a:lnTo>
                  <a:close/>
                </a:path>
                <a:path w="345440" h="1448434">
                  <a:moveTo>
                    <a:pt x="168605" y="815771"/>
                  </a:moveTo>
                  <a:lnTo>
                    <a:pt x="167779" y="814501"/>
                  </a:lnTo>
                  <a:lnTo>
                    <a:pt x="161925" y="810691"/>
                  </a:lnTo>
                  <a:lnTo>
                    <a:pt x="166319" y="814501"/>
                  </a:lnTo>
                  <a:lnTo>
                    <a:pt x="167043" y="814501"/>
                  </a:lnTo>
                  <a:lnTo>
                    <a:pt x="168605" y="815771"/>
                  </a:lnTo>
                  <a:close/>
                </a:path>
                <a:path w="345440" h="1448434">
                  <a:moveTo>
                    <a:pt x="187286" y="1321244"/>
                  </a:moveTo>
                  <a:lnTo>
                    <a:pt x="185331" y="1318704"/>
                  </a:lnTo>
                  <a:lnTo>
                    <a:pt x="185470" y="1319276"/>
                  </a:lnTo>
                  <a:lnTo>
                    <a:pt x="187286" y="1321244"/>
                  </a:lnTo>
                  <a:close/>
                </a:path>
                <a:path w="345440" h="1448434">
                  <a:moveTo>
                    <a:pt x="189242" y="1325562"/>
                  </a:moveTo>
                  <a:lnTo>
                    <a:pt x="187286" y="1323619"/>
                  </a:lnTo>
                  <a:lnTo>
                    <a:pt x="187286" y="1325562"/>
                  </a:lnTo>
                  <a:lnTo>
                    <a:pt x="189242" y="1327518"/>
                  </a:lnTo>
                  <a:lnTo>
                    <a:pt x="189242" y="1325562"/>
                  </a:lnTo>
                  <a:close/>
                </a:path>
                <a:path w="345440" h="1448434">
                  <a:moveTo>
                    <a:pt x="189242" y="276707"/>
                  </a:moveTo>
                  <a:lnTo>
                    <a:pt x="187286" y="274167"/>
                  </a:lnTo>
                  <a:lnTo>
                    <a:pt x="187833" y="275183"/>
                  </a:lnTo>
                  <a:lnTo>
                    <a:pt x="189242" y="276707"/>
                  </a:lnTo>
                  <a:close/>
                </a:path>
                <a:path w="345440" h="1448434">
                  <a:moveTo>
                    <a:pt x="194119" y="261467"/>
                  </a:moveTo>
                  <a:lnTo>
                    <a:pt x="190207" y="256387"/>
                  </a:lnTo>
                  <a:lnTo>
                    <a:pt x="189242" y="256387"/>
                  </a:lnTo>
                  <a:lnTo>
                    <a:pt x="194119" y="261467"/>
                  </a:lnTo>
                  <a:close/>
                </a:path>
                <a:path w="345440" h="1448434">
                  <a:moveTo>
                    <a:pt x="195084" y="1321244"/>
                  </a:moveTo>
                  <a:lnTo>
                    <a:pt x="194017" y="1320139"/>
                  </a:lnTo>
                  <a:lnTo>
                    <a:pt x="194525" y="1321244"/>
                  </a:lnTo>
                  <a:lnTo>
                    <a:pt x="195084" y="1321244"/>
                  </a:lnTo>
                  <a:close/>
                </a:path>
                <a:path w="345440" h="1448434">
                  <a:moveTo>
                    <a:pt x="195338" y="1323784"/>
                  </a:moveTo>
                  <a:lnTo>
                    <a:pt x="195084" y="1322514"/>
                  </a:lnTo>
                  <a:lnTo>
                    <a:pt x="194525" y="1321244"/>
                  </a:lnTo>
                  <a:lnTo>
                    <a:pt x="191185" y="1321244"/>
                  </a:lnTo>
                  <a:lnTo>
                    <a:pt x="195338" y="1323784"/>
                  </a:lnTo>
                  <a:close/>
                </a:path>
                <a:path w="345440" h="1448434">
                  <a:moveTo>
                    <a:pt x="197040" y="274167"/>
                  </a:moveTo>
                  <a:lnTo>
                    <a:pt x="195973" y="273062"/>
                  </a:lnTo>
                  <a:lnTo>
                    <a:pt x="196469" y="274167"/>
                  </a:lnTo>
                  <a:lnTo>
                    <a:pt x="197040" y="274167"/>
                  </a:lnTo>
                  <a:close/>
                </a:path>
                <a:path w="345440" h="1448434">
                  <a:moveTo>
                    <a:pt x="197281" y="276707"/>
                  </a:moveTo>
                  <a:lnTo>
                    <a:pt x="197040" y="275437"/>
                  </a:lnTo>
                  <a:lnTo>
                    <a:pt x="196469" y="274167"/>
                  </a:lnTo>
                  <a:lnTo>
                    <a:pt x="193141" y="274167"/>
                  </a:lnTo>
                  <a:lnTo>
                    <a:pt x="197281" y="276707"/>
                  </a:lnTo>
                  <a:close/>
                </a:path>
                <a:path w="345440" h="1448434">
                  <a:moveTo>
                    <a:pt x="198996" y="1311922"/>
                  </a:moveTo>
                  <a:lnTo>
                    <a:pt x="197040" y="1309966"/>
                  </a:lnTo>
                  <a:lnTo>
                    <a:pt x="197040" y="1311275"/>
                  </a:lnTo>
                  <a:lnTo>
                    <a:pt x="198996" y="1311922"/>
                  </a:lnTo>
                  <a:close/>
                </a:path>
                <a:path w="345440" h="1448434">
                  <a:moveTo>
                    <a:pt x="198996" y="763701"/>
                  </a:moveTo>
                  <a:lnTo>
                    <a:pt x="196481" y="764247"/>
                  </a:lnTo>
                  <a:lnTo>
                    <a:pt x="197040" y="764971"/>
                  </a:lnTo>
                  <a:lnTo>
                    <a:pt x="198996" y="763701"/>
                  </a:lnTo>
                  <a:close/>
                </a:path>
                <a:path w="345440" h="1448434">
                  <a:moveTo>
                    <a:pt x="198996" y="266547"/>
                  </a:moveTo>
                  <a:lnTo>
                    <a:pt x="194119" y="261467"/>
                  </a:lnTo>
                  <a:lnTo>
                    <a:pt x="195084" y="262737"/>
                  </a:lnTo>
                  <a:lnTo>
                    <a:pt x="198996" y="266547"/>
                  </a:lnTo>
                  <a:close/>
                </a:path>
                <a:path w="345440" h="1448434">
                  <a:moveTo>
                    <a:pt x="202895" y="270954"/>
                  </a:moveTo>
                  <a:lnTo>
                    <a:pt x="200939" y="267055"/>
                  </a:lnTo>
                  <a:lnTo>
                    <a:pt x="200939" y="265112"/>
                  </a:lnTo>
                  <a:lnTo>
                    <a:pt x="197040" y="263156"/>
                  </a:lnTo>
                  <a:lnTo>
                    <a:pt x="202895" y="270954"/>
                  </a:lnTo>
                  <a:close/>
                </a:path>
                <a:path w="345440" h="1448434">
                  <a:moveTo>
                    <a:pt x="204838" y="778941"/>
                  </a:moveTo>
                  <a:lnTo>
                    <a:pt x="202895" y="778941"/>
                  </a:lnTo>
                  <a:lnTo>
                    <a:pt x="204838" y="781164"/>
                  </a:lnTo>
                  <a:lnTo>
                    <a:pt x="204838" y="778941"/>
                  </a:lnTo>
                  <a:close/>
                </a:path>
                <a:path w="345440" h="1448434">
                  <a:moveTo>
                    <a:pt x="206794" y="794181"/>
                  </a:moveTo>
                  <a:lnTo>
                    <a:pt x="202895" y="790384"/>
                  </a:lnTo>
                  <a:lnTo>
                    <a:pt x="203288" y="791133"/>
                  </a:lnTo>
                  <a:lnTo>
                    <a:pt x="206794" y="794181"/>
                  </a:lnTo>
                  <a:close/>
                </a:path>
                <a:path w="345440" h="1448434">
                  <a:moveTo>
                    <a:pt x="215900" y="644740"/>
                  </a:moveTo>
                  <a:lnTo>
                    <a:pt x="214604" y="643051"/>
                  </a:lnTo>
                  <a:lnTo>
                    <a:pt x="212648" y="643051"/>
                  </a:lnTo>
                  <a:lnTo>
                    <a:pt x="215900" y="644740"/>
                  </a:lnTo>
                  <a:close/>
                </a:path>
                <a:path w="345440" h="1448434">
                  <a:moveTo>
                    <a:pt x="216547" y="1180274"/>
                  </a:moveTo>
                  <a:lnTo>
                    <a:pt x="212648" y="1175207"/>
                  </a:lnTo>
                  <a:lnTo>
                    <a:pt x="210705" y="1172654"/>
                  </a:lnTo>
                  <a:lnTo>
                    <a:pt x="210705" y="1176464"/>
                  </a:lnTo>
                  <a:lnTo>
                    <a:pt x="216547" y="1180274"/>
                  </a:lnTo>
                  <a:close/>
                </a:path>
                <a:path w="345440" h="1448434">
                  <a:moveTo>
                    <a:pt x="220459" y="1180274"/>
                  </a:moveTo>
                  <a:lnTo>
                    <a:pt x="212648" y="1175207"/>
                  </a:lnTo>
                  <a:lnTo>
                    <a:pt x="218503" y="1180274"/>
                  </a:lnTo>
                  <a:lnTo>
                    <a:pt x="220459" y="1180274"/>
                  </a:lnTo>
                  <a:close/>
                </a:path>
                <a:path w="345440" h="1448434">
                  <a:moveTo>
                    <a:pt x="228257" y="229717"/>
                  </a:moveTo>
                  <a:lnTo>
                    <a:pt x="224358" y="225907"/>
                  </a:lnTo>
                  <a:lnTo>
                    <a:pt x="224358" y="227177"/>
                  </a:lnTo>
                  <a:lnTo>
                    <a:pt x="228257" y="229717"/>
                  </a:lnTo>
                  <a:close/>
                </a:path>
                <a:path w="345440" h="1448434">
                  <a:moveTo>
                    <a:pt x="230200" y="758304"/>
                  </a:moveTo>
                  <a:lnTo>
                    <a:pt x="228257" y="756348"/>
                  </a:lnTo>
                  <a:lnTo>
                    <a:pt x="226301" y="756348"/>
                  </a:lnTo>
                  <a:lnTo>
                    <a:pt x="228257" y="758304"/>
                  </a:lnTo>
                  <a:lnTo>
                    <a:pt x="230200" y="758304"/>
                  </a:lnTo>
                  <a:close/>
                </a:path>
                <a:path w="345440" h="1448434">
                  <a:moveTo>
                    <a:pt x="236054" y="761161"/>
                  </a:moveTo>
                  <a:lnTo>
                    <a:pt x="234619" y="759841"/>
                  </a:lnTo>
                  <a:lnTo>
                    <a:pt x="235712" y="761161"/>
                  </a:lnTo>
                  <a:lnTo>
                    <a:pt x="236054" y="761161"/>
                  </a:lnTo>
                  <a:close/>
                </a:path>
                <a:path w="345440" h="1448434">
                  <a:moveTo>
                    <a:pt x="237121" y="763701"/>
                  </a:moveTo>
                  <a:lnTo>
                    <a:pt x="236791" y="762431"/>
                  </a:lnTo>
                  <a:lnTo>
                    <a:pt x="235712" y="761161"/>
                  </a:lnTo>
                  <a:lnTo>
                    <a:pt x="232156" y="761161"/>
                  </a:lnTo>
                  <a:lnTo>
                    <a:pt x="237121" y="763701"/>
                  </a:lnTo>
                  <a:close/>
                </a:path>
                <a:path w="345440" h="1448434">
                  <a:moveTo>
                    <a:pt x="247764" y="1247584"/>
                  </a:moveTo>
                  <a:lnTo>
                    <a:pt x="246646" y="1245044"/>
                  </a:lnTo>
                  <a:lnTo>
                    <a:pt x="245414" y="1245044"/>
                  </a:lnTo>
                  <a:lnTo>
                    <a:pt x="247764" y="1247584"/>
                  </a:lnTo>
                  <a:close/>
                </a:path>
                <a:path w="345440" h="1448434">
                  <a:moveTo>
                    <a:pt x="249389" y="608418"/>
                  </a:moveTo>
                  <a:lnTo>
                    <a:pt x="249135" y="608076"/>
                  </a:lnTo>
                  <a:lnTo>
                    <a:pt x="247764" y="607491"/>
                  </a:lnTo>
                  <a:lnTo>
                    <a:pt x="249389" y="608418"/>
                  </a:lnTo>
                  <a:close/>
                </a:path>
                <a:path w="345440" h="1448434">
                  <a:moveTo>
                    <a:pt x="251663" y="1261237"/>
                  </a:moveTo>
                  <a:lnTo>
                    <a:pt x="249720" y="1257338"/>
                  </a:lnTo>
                  <a:lnTo>
                    <a:pt x="243865" y="1251483"/>
                  </a:lnTo>
                  <a:lnTo>
                    <a:pt x="245808" y="1255382"/>
                  </a:lnTo>
                  <a:lnTo>
                    <a:pt x="251663" y="1261237"/>
                  </a:lnTo>
                  <a:close/>
                </a:path>
                <a:path w="345440" h="1448434">
                  <a:moveTo>
                    <a:pt x="251663" y="204673"/>
                  </a:moveTo>
                  <a:lnTo>
                    <a:pt x="249720" y="200774"/>
                  </a:lnTo>
                  <a:lnTo>
                    <a:pt x="247764" y="200774"/>
                  </a:lnTo>
                  <a:lnTo>
                    <a:pt x="251663" y="204673"/>
                  </a:lnTo>
                  <a:close/>
                </a:path>
                <a:path w="345440" h="1448434">
                  <a:moveTo>
                    <a:pt x="253619" y="610031"/>
                  </a:moveTo>
                  <a:lnTo>
                    <a:pt x="243865" y="601141"/>
                  </a:lnTo>
                  <a:lnTo>
                    <a:pt x="249135" y="608076"/>
                  </a:lnTo>
                  <a:lnTo>
                    <a:pt x="253619" y="610031"/>
                  </a:lnTo>
                  <a:close/>
                </a:path>
                <a:path w="345440" h="1448434">
                  <a:moveTo>
                    <a:pt x="255574" y="726871"/>
                  </a:moveTo>
                  <a:lnTo>
                    <a:pt x="253619" y="724331"/>
                  </a:lnTo>
                  <a:lnTo>
                    <a:pt x="254673" y="725893"/>
                  </a:lnTo>
                  <a:lnTo>
                    <a:pt x="255574" y="726871"/>
                  </a:lnTo>
                  <a:close/>
                </a:path>
                <a:path w="345440" h="1448434">
                  <a:moveTo>
                    <a:pt x="257517" y="735761"/>
                  </a:moveTo>
                  <a:lnTo>
                    <a:pt x="253619" y="731951"/>
                  </a:lnTo>
                  <a:lnTo>
                    <a:pt x="253619" y="733221"/>
                  </a:lnTo>
                  <a:lnTo>
                    <a:pt x="257517" y="735761"/>
                  </a:lnTo>
                  <a:close/>
                </a:path>
                <a:path w="345440" h="1448434">
                  <a:moveTo>
                    <a:pt x="257517" y="611301"/>
                  </a:moveTo>
                  <a:lnTo>
                    <a:pt x="253796" y="607606"/>
                  </a:lnTo>
                  <a:lnTo>
                    <a:pt x="253619" y="607491"/>
                  </a:lnTo>
                  <a:lnTo>
                    <a:pt x="257517" y="611301"/>
                  </a:lnTo>
                  <a:close/>
                </a:path>
                <a:path w="345440" h="1448434">
                  <a:moveTo>
                    <a:pt x="267004" y="597331"/>
                  </a:moveTo>
                  <a:lnTo>
                    <a:pt x="262153" y="596061"/>
                  </a:lnTo>
                  <a:lnTo>
                    <a:pt x="261327" y="597331"/>
                  </a:lnTo>
                  <a:lnTo>
                    <a:pt x="263372" y="597331"/>
                  </a:lnTo>
                  <a:lnTo>
                    <a:pt x="267004" y="597331"/>
                  </a:lnTo>
                  <a:close/>
                </a:path>
                <a:path w="345440" h="1448434">
                  <a:moveTo>
                    <a:pt x="273126" y="77317"/>
                  </a:moveTo>
                  <a:lnTo>
                    <a:pt x="270535" y="74371"/>
                  </a:lnTo>
                  <a:lnTo>
                    <a:pt x="269227" y="73507"/>
                  </a:lnTo>
                  <a:lnTo>
                    <a:pt x="273126" y="77317"/>
                  </a:lnTo>
                  <a:close/>
                </a:path>
                <a:path w="345440" h="1448434">
                  <a:moveTo>
                    <a:pt x="277025" y="578281"/>
                  </a:moveTo>
                  <a:lnTo>
                    <a:pt x="275082" y="577011"/>
                  </a:lnTo>
                  <a:lnTo>
                    <a:pt x="277025" y="578916"/>
                  </a:lnTo>
                  <a:lnTo>
                    <a:pt x="277025" y="578281"/>
                  </a:lnTo>
                  <a:close/>
                </a:path>
                <a:path w="345440" h="1448434">
                  <a:moveTo>
                    <a:pt x="278333" y="581660"/>
                  </a:moveTo>
                  <a:lnTo>
                    <a:pt x="277418" y="579297"/>
                  </a:lnTo>
                  <a:lnTo>
                    <a:pt x="277025" y="578916"/>
                  </a:lnTo>
                  <a:lnTo>
                    <a:pt x="277025" y="580821"/>
                  </a:lnTo>
                  <a:lnTo>
                    <a:pt x="278333" y="581660"/>
                  </a:lnTo>
                  <a:close/>
                </a:path>
                <a:path w="345440" h="1448434">
                  <a:moveTo>
                    <a:pt x="278980" y="664730"/>
                  </a:moveTo>
                  <a:lnTo>
                    <a:pt x="277025" y="660831"/>
                  </a:lnTo>
                  <a:lnTo>
                    <a:pt x="275082" y="658876"/>
                  </a:lnTo>
                  <a:lnTo>
                    <a:pt x="273126" y="658876"/>
                  </a:lnTo>
                  <a:lnTo>
                    <a:pt x="278980" y="664730"/>
                  </a:lnTo>
                  <a:close/>
                </a:path>
                <a:path w="345440" h="1448434">
                  <a:moveTo>
                    <a:pt x="280924" y="666673"/>
                  </a:moveTo>
                  <a:lnTo>
                    <a:pt x="278980" y="664730"/>
                  </a:lnTo>
                  <a:lnTo>
                    <a:pt x="278980" y="666673"/>
                  </a:lnTo>
                  <a:lnTo>
                    <a:pt x="280924" y="666673"/>
                  </a:lnTo>
                  <a:close/>
                </a:path>
                <a:path w="345440" h="1448434">
                  <a:moveTo>
                    <a:pt x="286778" y="1193012"/>
                  </a:moveTo>
                  <a:lnTo>
                    <a:pt x="284835" y="1189113"/>
                  </a:lnTo>
                  <a:lnTo>
                    <a:pt x="282879" y="1187157"/>
                  </a:lnTo>
                  <a:lnTo>
                    <a:pt x="286778" y="1193012"/>
                  </a:lnTo>
                  <a:close/>
                </a:path>
                <a:path w="345440" h="1448434">
                  <a:moveTo>
                    <a:pt x="290690" y="154000"/>
                  </a:moveTo>
                  <a:lnTo>
                    <a:pt x="288734" y="154000"/>
                  </a:lnTo>
                  <a:lnTo>
                    <a:pt x="290690" y="155943"/>
                  </a:lnTo>
                  <a:lnTo>
                    <a:pt x="290690" y="154000"/>
                  </a:lnTo>
                  <a:close/>
                </a:path>
                <a:path w="345440" h="1448434">
                  <a:moveTo>
                    <a:pt x="299986" y="588441"/>
                  </a:moveTo>
                  <a:lnTo>
                    <a:pt x="298246" y="585901"/>
                  </a:lnTo>
                  <a:lnTo>
                    <a:pt x="296570" y="584631"/>
                  </a:lnTo>
                  <a:lnTo>
                    <a:pt x="293217" y="582091"/>
                  </a:lnTo>
                  <a:lnTo>
                    <a:pt x="291363" y="579996"/>
                  </a:lnTo>
                  <a:lnTo>
                    <a:pt x="288734" y="577011"/>
                  </a:lnTo>
                  <a:lnTo>
                    <a:pt x="288734" y="578281"/>
                  </a:lnTo>
                  <a:lnTo>
                    <a:pt x="294589" y="584631"/>
                  </a:lnTo>
                  <a:lnTo>
                    <a:pt x="286778" y="578281"/>
                  </a:lnTo>
                  <a:lnTo>
                    <a:pt x="290690" y="584631"/>
                  </a:lnTo>
                  <a:lnTo>
                    <a:pt x="294589" y="589711"/>
                  </a:lnTo>
                  <a:lnTo>
                    <a:pt x="296532" y="592251"/>
                  </a:lnTo>
                  <a:lnTo>
                    <a:pt x="295757" y="589711"/>
                  </a:lnTo>
                  <a:lnTo>
                    <a:pt x="294589" y="585901"/>
                  </a:lnTo>
                  <a:lnTo>
                    <a:pt x="299986" y="588441"/>
                  </a:lnTo>
                  <a:close/>
                </a:path>
                <a:path w="345440" h="1448434">
                  <a:moveTo>
                    <a:pt x="304342" y="596061"/>
                  </a:moveTo>
                  <a:lnTo>
                    <a:pt x="302882" y="591299"/>
                  </a:lnTo>
                  <a:lnTo>
                    <a:pt x="300443" y="589711"/>
                  </a:lnTo>
                  <a:lnTo>
                    <a:pt x="298488" y="588441"/>
                  </a:lnTo>
                  <a:lnTo>
                    <a:pt x="298488" y="589711"/>
                  </a:lnTo>
                  <a:lnTo>
                    <a:pt x="294589" y="585901"/>
                  </a:lnTo>
                  <a:lnTo>
                    <a:pt x="304342" y="596061"/>
                  </a:lnTo>
                  <a:close/>
                </a:path>
                <a:path w="345440" h="1448434">
                  <a:moveTo>
                    <a:pt x="304342" y="559460"/>
                  </a:moveTo>
                  <a:lnTo>
                    <a:pt x="298488" y="555561"/>
                  </a:lnTo>
                  <a:lnTo>
                    <a:pt x="304342" y="561416"/>
                  </a:lnTo>
                  <a:lnTo>
                    <a:pt x="304342" y="559460"/>
                  </a:lnTo>
                  <a:close/>
                </a:path>
                <a:path w="345440" h="1448434">
                  <a:moveTo>
                    <a:pt x="306285" y="571157"/>
                  </a:moveTo>
                  <a:lnTo>
                    <a:pt x="302387" y="565315"/>
                  </a:lnTo>
                  <a:lnTo>
                    <a:pt x="301472" y="564400"/>
                  </a:lnTo>
                  <a:lnTo>
                    <a:pt x="298488" y="561416"/>
                  </a:lnTo>
                  <a:lnTo>
                    <a:pt x="300443" y="559460"/>
                  </a:lnTo>
                  <a:lnTo>
                    <a:pt x="294284" y="556475"/>
                  </a:lnTo>
                  <a:lnTo>
                    <a:pt x="298792" y="564400"/>
                  </a:lnTo>
                  <a:lnTo>
                    <a:pt x="292633" y="561416"/>
                  </a:lnTo>
                  <a:lnTo>
                    <a:pt x="292823" y="565073"/>
                  </a:lnTo>
                  <a:lnTo>
                    <a:pt x="289712" y="565797"/>
                  </a:lnTo>
                  <a:lnTo>
                    <a:pt x="286600" y="565797"/>
                  </a:lnTo>
                  <a:lnTo>
                    <a:pt x="286778" y="567258"/>
                  </a:lnTo>
                  <a:lnTo>
                    <a:pt x="290601" y="571652"/>
                  </a:lnTo>
                  <a:lnTo>
                    <a:pt x="294347" y="576516"/>
                  </a:lnTo>
                  <a:lnTo>
                    <a:pt x="296443" y="578954"/>
                  </a:lnTo>
                  <a:lnTo>
                    <a:pt x="299123" y="582066"/>
                  </a:lnTo>
                  <a:lnTo>
                    <a:pt x="306285" y="588708"/>
                  </a:lnTo>
                  <a:lnTo>
                    <a:pt x="296532" y="578954"/>
                  </a:lnTo>
                  <a:lnTo>
                    <a:pt x="306285" y="586752"/>
                  </a:lnTo>
                  <a:lnTo>
                    <a:pt x="306285" y="584809"/>
                  </a:lnTo>
                  <a:lnTo>
                    <a:pt x="305320" y="582853"/>
                  </a:lnTo>
                  <a:lnTo>
                    <a:pt x="304342" y="580910"/>
                  </a:lnTo>
                  <a:lnTo>
                    <a:pt x="298488" y="577011"/>
                  </a:lnTo>
                  <a:lnTo>
                    <a:pt x="296532" y="575056"/>
                  </a:lnTo>
                  <a:lnTo>
                    <a:pt x="298272" y="574446"/>
                  </a:lnTo>
                  <a:lnTo>
                    <a:pt x="297294" y="571703"/>
                  </a:lnTo>
                  <a:lnTo>
                    <a:pt x="297357" y="569582"/>
                  </a:lnTo>
                  <a:lnTo>
                    <a:pt x="302387" y="571157"/>
                  </a:lnTo>
                  <a:lnTo>
                    <a:pt x="301332" y="569582"/>
                  </a:lnTo>
                  <a:lnTo>
                    <a:pt x="298818" y="565797"/>
                  </a:lnTo>
                  <a:lnTo>
                    <a:pt x="298488" y="565315"/>
                  </a:lnTo>
                  <a:lnTo>
                    <a:pt x="300443" y="565315"/>
                  </a:lnTo>
                  <a:lnTo>
                    <a:pt x="306285" y="571157"/>
                  </a:lnTo>
                  <a:close/>
                </a:path>
                <a:path w="345440" h="1448434">
                  <a:moveTo>
                    <a:pt x="306298" y="618921"/>
                  </a:moveTo>
                  <a:lnTo>
                    <a:pt x="294589" y="607491"/>
                  </a:lnTo>
                  <a:lnTo>
                    <a:pt x="296532" y="603681"/>
                  </a:lnTo>
                  <a:lnTo>
                    <a:pt x="298488" y="606221"/>
                  </a:lnTo>
                  <a:lnTo>
                    <a:pt x="300443" y="603681"/>
                  </a:lnTo>
                  <a:lnTo>
                    <a:pt x="298094" y="599871"/>
                  </a:lnTo>
                  <a:lnTo>
                    <a:pt x="296532" y="597331"/>
                  </a:lnTo>
                  <a:lnTo>
                    <a:pt x="300443" y="601141"/>
                  </a:lnTo>
                  <a:lnTo>
                    <a:pt x="300443" y="599884"/>
                  </a:lnTo>
                  <a:lnTo>
                    <a:pt x="302387" y="601141"/>
                  </a:lnTo>
                  <a:lnTo>
                    <a:pt x="298488" y="597331"/>
                  </a:lnTo>
                  <a:lnTo>
                    <a:pt x="294589" y="593521"/>
                  </a:lnTo>
                  <a:lnTo>
                    <a:pt x="292633" y="589711"/>
                  </a:lnTo>
                  <a:lnTo>
                    <a:pt x="292633" y="588441"/>
                  </a:lnTo>
                  <a:lnTo>
                    <a:pt x="294589" y="589711"/>
                  </a:lnTo>
                  <a:lnTo>
                    <a:pt x="293192" y="588441"/>
                  </a:lnTo>
                  <a:lnTo>
                    <a:pt x="289013" y="584631"/>
                  </a:lnTo>
                  <a:lnTo>
                    <a:pt x="284835" y="580821"/>
                  </a:lnTo>
                  <a:lnTo>
                    <a:pt x="290690" y="584631"/>
                  </a:lnTo>
                  <a:lnTo>
                    <a:pt x="286931" y="580821"/>
                  </a:lnTo>
                  <a:lnTo>
                    <a:pt x="285559" y="580821"/>
                  </a:lnTo>
                  <a:lnTo>
                    <a:pt x="283832" y="579551"/>
                  </a:lnTo>
                  <a:lnTo>
                    <a:pt x="278980" y="577011"/>
                  </a:lnTo>
                  <a:lnTo>
                    <a:pt x="280936" y="580821"/>
                  </a:lnTo>
                  <a:lnTo>
                    <a:pt x="277025" y="578281"/>
                  </a:lnTo>
                  <a:lnTo>
                    <a:pt x="277418" y="579297"/>
                  </a:lnTo>
                  <a:lnTo>
                    <a:pt x="282879" y="584631"/>
                  </a:lnTo>
                  <a:lnTo>
                    <a:pt x="278333" y="581660"/>
                  </a:lnTo>
                  <a:lnTo>
                    <a:pt x="280936" y="588441"/>
                  </a:lnTo>
                  <a:lnTo>
                    <a:pt x="275082" y="592251"/>
                  </a:lnTo>
                  <a:lnTo>
                    <a:pt x="269227" y="593521"/>
                  </a:lnTo>
                  <a:lnTo>
                    <a:pt x="265328" y="589711"/>
                  </a:lnTo>
                  <a:lnTo>
                    <a:pt x="271183" y="596061"/>
                  </a:lnTo>
                  <a:lnTo>
                    <a:pt x="273126" y="599871"/>
                  </a:lnTo>
                  <a:lnTo>
                    <a:pt x="270154" y="598639"/>
                  </a:lnTo>
                  <a:lnTo>
                    <a:pt x="264706" y="598639"/>
                  </a:lnTo>
                  <a:lnTo>
                    <a:pt x="263372" y="598639"/>
                  </a:lnTo>
                  <a:lnTo>
                    <a:pt x="263372" y="599871"/>
                  </a:lnTo>
                  <a:lnTo>
                    <a:pt x="251663" y="596061"/>
                  </a:lnTo>
                  <a:lnTo>
                    <a:pt x="251663" y="599871"/>
                  </a:lnTo>
                  <a:lnTo>
                    <a:pt x="255879" y="604951"/>
                  </a:lnTo>
                  <a:lnTo>
                    <a:pt x="253136" y="603681"/>
                  </a:lnTo>
                  <a:lnTo>
                    <a:pt x="251117" y="604951"/>
                  </a:lnTo>
                  <a:lnTo>
                    <a:pt x="253796" y="607606"/>
                  </a:lnTo>
                  <a:lnTo>
                    <a:pt x="259473" y="611301"/>
                  </a:lnTo>
                  <a:lnTo>
                    <a:pt x="265328" y="618921"/>
                  </a:lnTo>
                  <a:lnTo>
                    <a:pt x="269227" y="622731"/>
                  </a:lnTo>
                  <a:lnTo>
                    <a:pt x="262585" y="617651"/>
                  </a:lnTo>
                  <a:lnTo>
                    <a:pt x="258495" y="615111"/>
                  </a:lnTo>
                  <a:lnTo>
                    <a:pt x="257136" y="613841"/>
                  </a:lnTo>
                  <a:lnTo>
                    <a:pt x="254406" y="611301"/>
                  </a:lnTo>
                  <a:lnTo>
                    <a:pt x="249389" y="608418"/>
                  </a:lnTo>
                  <a:lnTo>
                    <a:pt x="251574" y="611301"/>
                  </a:lnTo>
                  <a:lnTo>
                    <a:pt x="247040" y="610031"/>
                  </a:lnTo>
                  <a:lnTo>
                    <a:pt x="241388" y="608761"/>
                  </a:lnTo>
                  <a:lnTo>
                    <a:pt x="245821" y="613841"/>
                  </a:lnTo>
                  <a:lnTo>
                    <a:pt x="241909" y="610031"/>
                  </a:lnTo>
                  <a:lnTo>
                    <a:pt x="240385" y="608761"/>
                  </a:lnTo>
                  <a:lnTo>
                    <a:pt x="242887" y="612571"/>
                  </a:lnTo>
                  <a:lnTo>
                    <a:pt x="246849" y="617651"/>
                  </a:lnTo>
                  <a:lnTo>
                    <a:pt x="249720" y="621461"/>
                  </a:lnTo>
                  <a:lnTo>
                    <a:pt x="243865" y="617651"/>
                  </a:lnTo>
                  <a:lnTo>
                    <a:pt x="241909" y="613841"/>
                  </a:lnTo>
                  <a:lnTo>
                    <a:pt x="238010" y="611301"/>
                  </a:lnTo>
                  <a:lnTo>
                    <a:pt x="236308" y="612571"/>
                  </a:lnTo>
                  <a:lnTo>
                    <a:pt x="237528" y="617651"/>
                  </a:lnTo>
                  <a:lnTo>
                    <a:pt x="238010" y="621461"/>
                  </a:lnTo>
                  <a:lnTo>
                    <a:pt x="234111" y="621461"/>
                  </a:lnTo>
                  <a:lnTo>
                    <a:pt x="239966" y="626541"/>
                  </a:lnTo>
                  <a:lnTo>
                    <a:pt x="243865" y="629081"/>
                  </a:lnTo>
                  <a:lnTo>
                    <a:pt x="247764" y="632891"/>
                  </a:lnTo>
                  <a:lnTo>
                    <a:pt x="245821" y="632891"/>
                  </a:lnTo>
                  <a:lnTo>
                    <a:pt x="243865" y="631621"/>
                  </a:lnTo>
                  <a:lnTo>
                    <a:pt x="239966" y="629081"/>
                  </a:lnTo>
                  <a:lnTo>
                    <a:pt x="236054" y="625271"/>
                  </a:lnTo>
                  <a:lnTo>
                    <a:pt x="230390" y="624001"/>
                  </a:lnTo>
                  <a:lnTo>
                    <a:pt x="230022" y="631621"/>
                  </a:lnTo>
                  <a:lnTo>
                    <a:pt x="224358" y="630351"/>
                  </a:lnTo>
                  <a:lnTo>
                    <a:pt x="230212" y="639241"/>
                  </a:lnTo>
                  <a:lnTo>
                    <a:pt x="234111" y="640511"/>
                  </a:lnTo>
                  <a:lnTo>
                    <a:pt x="238010" y="646861"/>
                  </a:lnTo>
                  <a:lnTo>
                    <a:pt x="235407" y="644321"/>
                  </a:lnTo>
                  <a:lnTo>
                    <a:pt x="234111" y="643051"/>
                  </a:lnTo>
                  <a:lnTo>
                    <a:pt x="220459" y="635431"/>
                  </a:lnTo>
                  <a:lnTo>
                    <a:pt x="222110" y="633260"/>
                  </a:lnTo>
                  <a:lnTo>
                    <a:pt x="222402" y="633539"/>
                  </a:lnTo>
                  <a:lnTo>
                    <a:pt x="222402" y="632891"/>
                  </a:lnTo>
                  <a:lnTo>
                    <a:pt x="222402" y="631583"/>
                  </a:lnTo>
                  <a:lnTo>
                    <a:pt x="220446" y="631583"/>
                  </a:lnTo>
                  <a:lnTo>
                    <a:pt x="216547" y="629081"/>
                  </a:lnTo>
                  <a:lnTo>
                    <a:pt x="214718" y="630351"/>
                  </a:lnTo>
                  <a:lnTo>
                    <a:pt x="213626" y="632891"/>
                  </a:lnTo>
                  <a:lnTo>
                    <a:pt x="215455" y="637971"/>
                  </a:lnTo>
                  <a:lnTo>
                    <a:pt x="222402" y="644321"/>
                  </a:lnTo>
                  <a:lnTo>
                    <a:pt x="217043" y="640511"/>
                  </a:lnTo>
                  <a:lnTo>
                    <a:pt x="215823" y="640511"/>
                  </a:lnTo>
                  <a:lnTo>
                    <a:pt x="212648" y="639241"/>
                  </a:lnTo>
                  <a:lnTo>
                    <a:pt x="212648" y="640511"/>
                  </a:lnTo>
                  <a:lnTo>
                    <a:pt x="214604" y="640511"/>
                  </a:lnTo>
                  <a:lnTo>
                    <a:pt x="222402" y="648131"/>
                  </a:lnTo>
                  <a:lnTo>
                    <a:pt x="215900" y="644740"/>
                  </a:lnTo>
                  <a:lnTo>
                    <a:pt x="218503" y="648131"/>
                  </a:lnTo>
                  <a:lnTo>
                    <a:pt x="216547" y="648131"/>
                  </a:lnTo>
                  <a:lnTo>
                    <a:pt x="210693" y="644321"/>
                  </a:lnTo>
                  <a:lnTo>
                    <a:pt x="218503" y="650671"/>
                  </a:lnTo>
                  <a:lnTo>
                    <a:pt x="218503" y="651941"/>
                  </a:lnTo>
                  <a:lnTo>
                    <a:pt x="217106" y="650671"/>
                  </a:lnTo>
                  <a:lnTo>
                    <a:pt x="208749" y="643051"/>
                  </a:lnTo>
                  <a:lnTo>
                    <a:pt x="208749" y="646861"/>
                  </a:lnTo>
                  <a:lnTo>
                    <a:pt x="210693" y="648131"/>
                  </a:lnTo>
                  <a:lnTo>
                    <a:pt x="216547" y="655751"/>
                  </a:lnTo>
                  <a:lnTo>
                    <a:pt x="206794" y="646861"/>
                  </a:lnTo>
                  <a:lnTo>
                    <a:pt x="208749" y="648131"/>
                  </a:lnTo>
                  <a:lnTo>
                    <a:pt x="208749" y="646861"/>
                  </a:lnTo>
                  <a:lnTo>
                    <a:pt x="203987" y="644321"/>
                  </a:lnTo>
                  <a:lnTo>
                    <a:pt x="204355" y="646861"/>
                  </a:lnTo>
                  <a:lnTo>
                    <a:pt x="205460" y="649401"/>
                  </a:lnTo>
                  <a:lnTo>
                    <a:pt x="202895" y="650671"/>
                  </a:lnTo>
                  <a:lnTo>
                    <a:pt x="214604" y="660831"/>
                  </a:lnTo>
                  <a:lnTo>
                    <a:pt x="216547" y="664641"/>
                  </a:lnTo>
                  <a:lnTo>
                    <a:pt x="214210" y="662101"/>
                  </a:lnTo>
                  <a:lnTo>
                    <a:pt x="210693" y="658291"/>
                  </a:lnTo>
                  <a:lnTo>
                    <a:pt x="206794" y="655751"/>
                  </a:lnTo>
                  <a:lnTo>
                    <a:pt x="206794" y="658291"/>
                  </a:lnTo>
                  <a:lnTo>
                    <a:pt x="202895" y="654481"/>
                  </a:lnTo>
                  <a:lnTo>
                    <a:pt x="198996" y="654481"/>
                  </a:lnTo>
                  <a:lnTo>
                    <a:pt x="200939" y="658291"/>
                  </a:lnTo>
                  <a:lnTo>
                    <a:pt x="202895" y="658291"/>
                  </a:lnTo>
                  <a:lnTo>
                    <a:pt x="206794" y="662101"/>
                  </a:lnTo>
                  <a:lnTo>
                    <a:pt x="206794" y="672261"/>
                  </a:lnTo>
                  <a:lnTo>
                    <a:pt x="202895" y="669721"/>
                  </a:lnTo>
                  <a:lnTo>
                    <a:pt x="201015" y="666051"/>
                  </a:lnTo>
                  <a:lnTo>
                    <a:pt x="206794" y="672261"/>
                  </a:lnTo>
                  <a:lnTo>
                    <a:pt x="206794" y="662101"/>
                  </a:lnTo>
                  <a:lnTo>
                    <a:pt x="202895" y="660831"/>
                  </a:lnTo>
                  <a:lnTo>
                    <a:pt x="197040" y="654481"/>
                  </a:lnTo>
                  <a:lnTo>
                    <a:pt x="202958" y="662101"/>
                  </a:lnTo>
                  <a:lnTo>
                    <a:pt x="201917" y="663371"/>
                  </a:lnTo>
                  <a:lnTo>
                    <a:pt x="200888" y="665886"/>
                  </a:lnTo>
                  <a:lnTo>
                    <a:pt x="197040" y="664641"/>
                  </a:lnTo>
                  <a:lnTo>
                    <a:pt x="193967" y="664641"/>
                  </a:lnTo>
                  <a:lnTo>
                    <a:pt x="195821" y="668451"/>
                  </a:lnTo>
                  <a:lnTo>
                    <a:pt x="197319" y="673531"/>
                  </a:lnTo>
                  <a:lnTo>
                    <a:pt x="187159" y="673531"/>
                  </a:lnTo>
                  <a:lnTo>
                    <a:pt x="184848" y="674801"/>
                  </a:lnTo>
                  <a:lnTo>
                    <a:pt x="183261" y="678611"/>
                  </a:lnTo>
                  <a:lnTo>
                    <a:pt x="179489" y="679881"/>
                  </a:lnTo>
                  <a:lnTo>
                    <a:pt x="183388" y="681151"/>
                  </a:lnTo>
                  <a:lnTo>
                    <a:pt x="179489" y="681151"/>
                  </a:lnTo>
                  <a:lnTo>
                    <a:pt x="183197" y="684961"/>
                  </a:lnTo>
                  <a:lnTo>
                    <a:pt x="184365" y="687501"/>
                  </a:lnTo>
                  <a:lnTo>
                    <a:pt x="185521" y="691311"/>
                  </a:lnTo>
                  <a:lnTo>
                    <a:pt x="189242" y="695121"/>
                  </a:lnTo>
                  <a:lnTo>
                    <a:pt x="187934" y="693851"/>
                  </a:lnTo>
                  <a:lnTo>
                    <a:pt x="181432" y="687501"/>
                  </a:lnTo>
                  <a:lnTo>
                    <a:pt x="181432" y="690041"/>
                  </a:lnTo>
                  <a:lnTo>
                    <a:pt x="183388" y="693851"/>
                  </a:lnTo>
                  <a:lnTo>
                    <a:pt x="177533" y="690041"/>
                  </a:lnTo>
                  <a:lnTo>
                    <a:pt x="177533" y="814501"/>
                  </a:lnTo>
                  <a:lnTo>
                    <a:pt x="176796" y="814501"/>
                  </a:lnTo>
                  <a:lnTo>
                    <a:pt x="169938" y="808151"/>
                  </a:lnTo>
                  <a:lnTo>
                    <a:pt x="171678" y="808151"/>
                  </a:lnTo>
                  <a:lnTo>
                    <a:pt x="177533" y="814501"/>
                  </a:lnTo>
                  <a:lnTo>
                    <a:pt x="177533" y="690041"/>
                  </a:lnTo>
                  <a:lnTo>
                    <a:pt x="173634" y="690041"/>
                  </a:lnTo>
                  <a:lnTo>
                    <a:pt x="171678" y="693851"/>
                  </a:lnTo>
                  <a:lnTo>
                    <a:pt x="175577" y="698931"/>
                  </a:lnTo>
                  <a:lnTo>
                    <a:pt x="175577" y="701471"/>
                  </a:lnTo>
                  <a:lnTo>
                    <a:pt x="169722" y="695121"/>
                  </a:lnTo>
                  <a:lnTo>
                    <a:pt x="165823" y="693851"/>
                  </a:lnTo>
                  <a:lnTo>
                    <a:pt x="163880" y="695121"/>
                  </a:lnTo>
                  <a:lnTo>
                    <a:pt x="167779" y="697661"/>
                  </a:lnTo>
                  <a:lnTo>
                    <a:pt x="171678" y="702741"/>
                  </a:lnTo>
                  <a:lnTo>
                    <a:pt x="169722" y="702741"/>
                  </a:lnTo>
                  <a:lnTo>
                    <a:pt x="173634" y="706551"/>
                  </a:lnTo>
                  <a:lnTo>
                    <a:pt x="171678" y="706551"/>
                  </a:lnTo>
                  <a:lnTo>
                    <a:pt x="167779" y="701471"/>
                  </a:lnTo>
                  <a:lnTo>
                    <a:pt x="163880" y="701471"/>
                  </a:lnTo>
                  <a:lnTo>
                    <a:pt x="171678" y="710361"/>
                  </a:lnTo>
                  <a:lnTo>
                    <a:pt x="161925" y="706551"/>
                  </a:lnTo>
                  <a:lnTo>
                    <a:pt x="159969" y="709091"/>
                  </a:lnTo>
                  <a:lnTo>
                    <a:pt x="163880" y="712901"/>
                  </a:lnTo>
                  <a:lnTo>
                    <a:pt x="165823" y="716711"/>
                  </a:lnTo>
                  <a:lnTo>
                    <a:pt x="159969" y="712901"/>
                  </a:lnTo>
                  <a:lnTo>
                    <a:pt x="156070" y="709091"/>
                  </a:lnTo>
                  <a:lnTo>
                    <a:pt x="154216" y="711631"/>
                  </a:lnTo>
                  <a:lnTo>
                    <a:pt x="157289" y="715441"/>
                  </a:lnTo>
                  <a:lnTo>
                    <a:pt x="160731" y="721791"/>
                  </a:lnTo>
                  <a:lnTo>
                    <a:pt x="159969" y="724331"/>
                  </a:lnTo>
                  <a:lnTo>
                    <a:pt x="153416" y="720521"/>
                  </a:lnTo>
                  <a:lnTo>
                    <a:pt x="152908" y="721791"/>
                  </a:lnTo>
                  <a:lnTo>
                    <a:pt x="152019" y="724331"/>
                  </a:lnTo>
                  <a:lnTo>
                    <a:pt x="144360" y="719251"/>
                  </a:lnTo>
                  <a:lnTo>
                    <a:pt x="144703" y="721791"/>
                  </a:lnTo>
                  <a:lnTo>
                    <a:pt x="144119" y="721791"/>
                  </a:lnTo>
                  <a:lnTo>
                    <a:pt x="144640" y="723061"/>
                  </a:lnTo>
                  <a:lnTo>
                    <a:pt x="148272" y="728141"/>
                  </a:lnTo>
                  <a:lnTo>
                    <a:pt x="140462" y="723061"/>
                  </a:lnTo>
                  <a:lnTo>
                    <a:pt x="142417" y="728141"/>
                  </a:lnTo>
                  <a:lnTo>
                    <a:pt x="146316" y="731951"/>
                  </a:lnTo>
                  <a:lnTo>
                    <a:pt x="140462" y="728141"/>
                  </a:lnTo>
                  <a:lnTo>
                    <a:pt x="145376" y="734491"/>
                  </a:lnTo>
                  <a:lnTo>
                    <a:pt x="147535" y="738301"/>
                  </a:lnTo>
                  <a:lnTo>
                    <a:pt x="149974" y="741959"/>
                  </a:lnTo>
                  <a:lnTo>
                    <a:pt x="145834" y="739571"/>
                  </a:lnTo>
                  <a:lnTo>
                    <a:pt x="147294" y="742111"/>
                  </a:lnTo>
                  <a:lnTo>
                    <a:pt x="150215" y="744651"/>
                  </a:lnTo>
                  <a:lnTo>
                    <a:pt x="150215" y="745921"/>
                  </a:lnTo>
                  <a:lnTo>
                    <a:pt x="144360" y="742111"/>
                  </a:lnTo>
                  <a:lnTo>
                    <a:pt x="142417" y="739571"/>
                  </a:lnTo>
                  <a:lnTo>
                    <a:pt x="142417" y="761161"/>
                  </a:lnTo>
                  <a:lnTo>
                    <a:pt x="140462" y="763701"/>
                  </a:lnTo>
                  <a:lnTo>
                    <a:pt x="134607" y="759891"/>
                  </a:lnTo>
                  <a:lnTo>
                    <a:pt x="133311" y="757770"/>
                  </a:lnTo>
                  <a:lnTo>
                    <a:pt x="142417" y="761161"/>
                  </a:lnTo>
                  <a:lnTo>
                    <a:pt x="142417" y="739571"/>
                  </a:lnTo>
                  <a:lnTo>
                    <a:pt x="136474" y="739571"/>
                  </a:lnTo>
                  <a:lnTo>
                    <a:pt x="135826" y="745921"/>
                  </a:lnTo>
                  <a:lnTo>
                    <a:pt x="135559" y="751001"/>
                  </a:lnTo>
                  <a:lnTo>
                    <a:pt x="130708" y="753541"/>
                  </a:lnTo>
                  <a:lnTo>
                    <a:pt x="126809" y="753541"/>
                  </a:lnTo>
                  <a:lnTo>
                    <a:pt x="128930" y="755853"/>
                  </a:lnTo>
                  <a:lnTo>
                    <a:pt x="128765" y="756081"/>
                  </a:lnTo>
                  <a:lnTo>
                    <a:pt x="129349" y="756297"/>
                  </a:lnTo>
                  <a:lnTo>
                    <a:pt x="132664" y="759891"/>
                  </a:lnTo>
                  <a:lnTo>
                    <a:pt x="128765" y="759891"/>
                  </a:lnTo>
                  <a:lnTo>
                    <a:pt x="124853" y="756081"/>
                  </a:lnTo>
                  <a:lnTo>
                    <a:pt x="122910" y="756081"/>
                  </a:lnTo>
                  <a:lnTo>
                    <a:pt x="120954" y="752271"/>
                  </a:lnTo>
                  <a:lnTo>
                    <a:pt x="119253" y="751001"/>
                  </a:lnTo>
                  <a:lnTo>
                    <a:pt x="120472" y="754811"/>
                  </a:lnTo>
                  <a:lnTo>
                    <a:pt x="120954" y="757351"/>
                  </a:lnTo>
                  <a:lnTo>
                    <a:pt x="122872" y="759841"/>
                  </a:lnTo>
                  <a:lnTo>
                    <a:pt x="122910" y="761161"/>
                  </a:lnTo>
                  <a:lnTo>
                    <a:pt x="124155" y="764971"/>
                  </a:lnTo>
                  <a:lnTo>
                    <a:pt x="119735" y="763701"/>
                  </a:lnTo>
                  <a:lnTo>
                    <a:pt x="114947" y="762431"/>
                  </a:lnTo>
                  <a:lnTo>
                    <a:pt x="115100" y="763701"/>
                  </a:lnTo>
                  <a:lnTo>
                    <a:pt x="115100" y="764971"/>
                  </a:lnTo>
                  <a:lnTo>
                    <a:pt x="113157" y="764971"/>
                  </a:lnTo>
                  <a:lnTo>
                    <a:pt x="117055" y="767511"/>
                  </a:lnTo>
                  <a:lnTo>
                    <a:pt x="117055" y="768781"/>
                  </a:lnTo>
                  <a:lnTo>
                    <a:pt x="120954" y="771321"/>
                  </a:lnTo>
                  <a:lnTo>
                    <a:pt x="119214" y="771321"/>
                  </a:lnTo>
                  <a:lnTo>
                    <a:pt x="120218" y="772591"/>
                  </a:lnTo>
                  <a:lnTo>
                    <a:pt x="120129" y="773861"/>
                  </a:lnTo>
                  <a:lnTo>
                    <a:pt x="115100" y="768781"/>
                  </a:lnTo>
                  <a:lnTo>
                    <a:pt x="109245" y="767511"/>
                  </a:lnTo>
                  <a:lnTo>
                    <a:pt x="113157" y="771321"/>
                  </a:lnTo>
                  <a:lnTo>
                    <a:pt x="117055" y="777671"/>
                  </a:lnTo>
                  <a:lnTo>
                    <a:pt x="115100" y="775131"/>
                  </a:lnTo>
                  <a:lnTo>
                    <a:pt x="109499" y="771321"/>
                  </a:lnTo>
                  <a:lnTo>
                    <a:pt x="108280" y="771321"/>
                  </a:lnTo>
                  <a:lnTo>
                    <a:pt x="108521" y="773861"/>
                  </a:lnTo>
                  <a:lnTo>
                    <a:pt x="107302" y="775131"/>
                  </a:lnTo>
                  <a:lnTo>
                    <a:pt x="103403" y="771321"/>
                  </a:lnTo>
                  <a:lnTo>
                    <a:pt x="109245" y="777671"/>
                  </a:lnTo>
                  <a:lnTo>
                    <a:pt x="103403" y="777671"/>
                  </a:lnTo>
                  <a:lnTo>
                    <a:pt x="107302" y="778941"/>
                  </a:lnTo>
                  <a:lnTo>
                    <a:pt x="103403" y="778941"/>
                  </a:lnTo>
                  <a:lnTo>
                    <a:pt x="99491" y="775131"/>
                  </a:lnTo>
                  <a:lnTo>
                    <a:pt x="101447" y="777671"/>
                  </a:lnTo>
                  <a:lnTo>
                    <a:pt x="99491" y="778941"/>
                  </a:lnTo>
                  <a:lnTo>
                    <a:pt x="107302" y="785291"/>
                  </a:lnTo>
                  <a:lnTo>
                    <a:pt x="95592" y="778941"/>
                  </a:lnTo>
                  <a:lnTo>
                    <a:pt x="100380" y="785291"/>
                  </a:lnTo>
                  <a:lnTo>
                    <a:pt x="97510" y="785291"/>
                  </a:lnTo>
                  <a:lnTo>
                    <a:pt x="103403" y="790371"/>
                  </a:lnTo>
                  <a:lnTo>
                    <a:pt x="99491" y="789101"/>
                  </a:lnTo>
                  <a:lnTo>
                    <a:pt x="97548" y="786561"/>
                  </a:lnTo>
                  <a:lnTo>
                    <a:pt x="93637" y="785291"/>
                  </a:lnTo>
                  <a:lnTo>
                    <a:pt x="101447" y="792911"/>
                  </a:lnTo>
                  <a:lnTo>
                    <a:pt x="95592" y="792911"/>
                  </a:lnTo>
                  <a:lnTo>
                    <a:pt x="93637" y="790371"/>
                  </a:lnTo>
                  <a:lnTo>
                    <a:pt x="91694" y="790371"/>
                  </a:lnTo>
                  <a:lnTo>
                    <a:pt x="97548" y="797991"/>
                  </a:lnTo>
                  <a:lnTo>
                    <a:pt x="97548" y="800531"/>
                  </a:lnTo>
                  <a:lnTo>
                    <a:pt x="85839" y="790371"/>
                  </a:lnTo>
                  <a:lnTo>
                    <a:pt x="95592" y="800531"/>
                  </a:lnTo>
                  <a:lnTo>
                    <a:pt x="93637" y="800531"/>
                  </a:lnTo>
                  <a:lnTo>
                    <a:pt x="91694" y="797991"/>
                  </a:lnTo>
                  <a:lnTo>
                    <a:pt x="89738" y="797991"/>
                  </a:lnTo>
                  <a:lnTo>
                    <a:pt x="91694" y="800531"/>
                  </a:lnTo>
                  <a:lnTo>
                    <a:pt x="87795" y="800531"/>
                  </a:lnTo>
                  <a:lnTo>
                    <a:pt x="83883" y="797991"/>
                  </a:lnTo>
                  <a:lnTo>
                    <a:pt x="87909" y="803071"/>
                  </a:lnTo>
                  <a:lnTo>
                    <a:pt x="91567" y="808151"/>
                  </a:lnTo>
                  <a:lnTo>
                    <a:pt x="95592" y="814501"/>
                  </a:lnTo>
                  <a:lnTo>
                    <a:pt x="92748" y="811961"/>
                  </a:lnTo>
                  <a:lnTo>
                    <a:pt x="89890" y="809421"/>
                  </a:lnTo>
                  <a:lnTo>
                    <a:pt x="88036" y="808151"/>
                  </a:lnTo>
                  <a:lnTo>
                    <a:pt x="86537" y="805611"/>
                  </a:lnTo>
                  <a:lnTo>
                    <a:pt x="81940" y="803071"/>
                  </a:lnTo>
                  <a:lnTo>
                    <a:pt x="74129" y="800531"/>
                  </a:lnTo>
                  <a:lnTo>
                    <a:pt x="79984" y="806881"/>
                  </a:lnTo>
                  <a:lnTo>
                    <a:pt x="83883" y="811961"/>
                  </a:lnTo>
                  <a:lnTo>
                    <a:pt x="78041" y="806881"/>
                  </a:lnTo>
                  <a:lnTo>
                    <a:pt x="82207" y="810691"/>
                  </a:lnTo>
                  <a:lnTo>
                    <a:pt x="105194" y="833551"/>
                  </a:lnTo>
                  <a:lnTo>
                    <a:pt x="117055" y="843711"/>
                  </a:lnTo>
                  <a:lnTo>
                    <a:pt x="128765" y="855141"/>
                  </a:lnTo>
                  <a:lnTo>
                    <a:pt x="136563" y="858951"/>
                  </a:lnTo>
                  <a:lnTo>
                    <a:pt x="132664" y="855141"/>
                  </a:lnTo>
                  <a:lnTo>
                    <a:pt x="128765" y="848791"/>
                  </a:lnTo>
                  <a:lnTo>
                    <a:pt x="136563" y="855141"/>
                  </a:lnTo>
                  <a:lnTo>
                    <a:pt x="130060" y="848791"/>
                  </a:lnTo>
                  <a:lnTo>
                    <a:pt x="128765" y="847521"/>
                  </a:lnTo>
                  <a:lnTo>
                    <a:pt x="130708" y="847521"/>
                  </a:lnTo>
                  <a:lnTo>
                    <a:pt x="137045" y="851331"/>
                  </a:lnTo>
                  <a:lnTo>
                    <a:pt x="144119" y="857681"/>
                  </a:lnTo>
                  <a:lnTo>
                    <a:pt x="148272" y="858951"/>
                  </a:lnTo>
                  <a:lnTo>
                    <a:pt x="144360" y="857681"/>
                  </a:lnTo>
                  <a:lnTo>
                    <a:pt x="138518" y="851331"/>
                  </a:lnTo>
                  <a:lnTo>
                    <a:pt x="142417" y="852601"/>
                  </a:lnTo>
                  <a:lnTo>
                    <a:pt x="146316" y="857681"/>
                  </a:lnTo>
                  <a:lnTo>
                    <a:pt x="148272" y="857681"/>
                  </a:lnTo>
                  <a:lnTo>
                    <a:pt x="143395" y="851331"/>
                  </a:lnTo>
                  <a:lnTo>
                    <a:pt x="140462" y="847521"/>
                  </a:lnTo>
                  <a:lnTo>
                    <a:pt x="138518" y="844981"/>
                  </a:lnTo>
                  <a:lnTo>
                    <a:pt x="142748" y="847737"/>
                  </a:lnTo>
                  <a:lnTo>
                    <a:pt x="139788" y="844981"/>
                  </a:lnTo>
                  <a:lnTo>
                    <a:pt x="140462" y="843711"/>
                  </a:lnTo>
                  <a:lnTo>
                    <a:pt x="144360" y="844981"/>
                  </a:lnTo>
                  <a:lnTo>
                    <a:pt x="146316" y="844981"/>
                  </a:lnTo>
                  <a:lnTo>
                    <a:pt x="149733" y="844981"/>
                  </a:lnTo>
                  <a:lnTo>
                    <a:pt x="148272" y="843711"/>
                  </a:lnTo>
                  <a:lnTo>
                    <a:pt x="146316" y="843711"/>
                  </a:lnTo>
                  <a:lnTo>
                    <a:pt x="146316" y="842124"/>
                  </a:lnTo>
                  <a:lnTo>
                    <a:pt x="140462" y="837361"/>
                  </a:lnTo>
                  <a:lnTo>
                    <a:pt x="138976" y="834821"/>
                  </a:lnTo>
                  <a:lnTo>
                    <a:pt x="141681" y="836091"/>
                  </a:lnTo>
                  <a:lnTo>
                    <a:pt x="146227" y="838631"/>
                  </a:lnTo>
                  <a:lnTo>
                    <a:pt x="150215" y="839901"/>
                  </a:lnTo>
                  <a:lnTo>
                    <a:pt x="152171" y="841171"/>
                  </a:lnTo>
                  <a:lnTo>
                    <a:pt x="163880" y="847521"/>
                  </a:lnTo>
                  <a:lnTo>
                    <a:pt x="154127" y="834821"/>
                  </a:lnTo>
                  <a:lnTo>
                    <a:pt x="152171" y="832281"/>
                  </a:lnTo>
                  <a:lnTo>
                    <a:pt x="144373" y="829741"/>
                  </a:lnTo>
                  <a:lnTo>
                    <a:pt x="140462" y="822121"/>
                  </a:lnTo>
                  <a:lnTo>
                    <a:pt x="145135" y="824661"/>
                  </a:lnTo>
                  <a:lnTo>
                    <a:pt x="149212" y="828001"/>
                  </a:lnTo>
                  <a:lnTo>
                    <a:pt x="145834" y="822121"/>
                  </a:lnTo>
                  <a:lnTo>
                    <a:pt x="144373" y="819581"/>
                  </a:lnTo>
                  <a:lnTo>
                    <a:pt x="142417" y="815771"/>
                  </a:lnTo>
                  <a:lnTo>
                    <a:pt x="146138" y="819581"/>
                  </a:lnTo>
                  <a:lnTo>
                    <a:pt x="148577" y="819581"/>
                  </a:lnTo>
                  <a:lnTo>
                    <a:pt x="146316" y="815771"/>
                  </a:lnTo>
                  <a:lnTo>
                    <a:pt x="155282" y="824661"/>
                  </a:lnTo>
                  <a:lnTo>
                    <a:pt x="160947" y="829741"/>
                  </a:lnTo>
                  <a:lnTo>
                    <a:pt x="166624" y="833551"/>
                  </a:lnTo>
                  <a:lnTo>
                    <a:pt x="175577" y="841171"/>
                  </a:lnTo>
                  <a:lnTo>
                    <a:pt x="159969" y="825931"/>
                  </a:lnTo>
                  <a:lnTo>
                    <a:pt x="161925" y="825931"/>
                  </a:lnTo>
                  <a:lnTo>
                    <a:pt x="173634" y="837361"/>
                  </a:lnTo>
                  <a:lnTo>
                    <a:pt x="173291" y="834821"/>
                  </a:lnTo>
                  <a:lnTo>
                    <a:pt x="168021" y="827201"/>
                  </a:lnTo>
                  <a:lnTo>
                    <a:pt x="166903" y="825931"/>
                  </a:lnTo>
                  <a:lnTo>
                    <a:pt x="160185" y="818311"/>
                  </a:lnTo>
                  <a:lnTo>
                    <a:pt x="158178" y="815771"/>
                  </a:lnTo>
                  <a:lnTo>
                    <a:pt x="157187" y="814501"/>
                  </a:lnTo>
                  <a:lnTo>
                    <a:pt x="152171" y="808151"/>
                  </a:lnTo>
                  <a:lnTo>
                    <a:pt x="158546" y="813231"/>
                  </a:lnTo>
                  <a:lnTo>
                    <a:pt x="163626" y="817041"/>
                  </a:lnTo>
                  <a:lnTo>
                    <a:pt x="168363" y="820851"/>
                  </a:lnTo>
                  <a:lnTo>
                    <a:pt x="173634" y="825931"/>
                  </a:lnTo>
                  <a:lnTo>
                    <a:pt x="173634" y="822121"/>
                  </a:lnTo>
                  <a:lnTo>
                    <a:pt x="183388" y="832281"/>
                  </a:lnTo>
                  <a:lnTo>
                    <a:pt x="178752" y="827201"/>
                  </a:lnTo>
                  <a:lnTo>
                    <a:pt x="177050" y="824661"/>
                  </a:lnTo>
                  <a:lnTo>
                    <a:pt x="174612" y="822121"/>
                  </a:lnTo>
                  <a:lnTo>
                    <a:pt x="171869" y="819581"/>
                  </a:lnTo>
                  <a:lnTo>
                    <a:pt x="167779" y="815771"/>
                  </a:lnTo>
                  <a:lnTo>
                    <a:pt x="171678" y="819581"/>
                  </a:lnTo>
                  <a:lnTo>
                    <a:pt x="169735" y="819581"/>
                  </a:lnTo>
                  <a:lnTo>
                    <a:pt x="158026" y="808151"/>
                  </a:lnTo>
                  <a:lnTo>
                    <a:pt x="161925" y="810691"/>
                  </a:lnTo>
                  <a:lnTo>
                    <a:pt x="159321" y="808151"/>
                  </a:lnTo>
                  <a:lnTo>
                    <a:pt x="154127" y="803071"/>
                  </a:lnTo>
                  <a:lnTo>
                    <a:pt x="161925" y="808151"/>
                  </a:lnTo>
                  <a:lnTo>
                    <a:pt x="165823" y="810691"/>
                  </a:lnTo>
                  <a:lnTo>
                    <a:pt x="171678" y="815771"/>
                  </a:lnTo>
                  <a:lnTo>
                    <a:pt x="173355" y="815771"/>
                  </a:lnTo>
                  <a:lnTo>
                    <a:pt x="171678" y="814501"/>
                  </a:lnTo>
                  <a:lnTo>
                    <a:pt x="173634" y="815771"/>
                  </a:lnTo>
                  <a:lnTo>
                    <a:pt x="173355" y="815771"/>
                  </a:lnTo>
                  <a:lnTo>
                    <a:pt x="183388" y="823391"/>
                  </a:lnTo>
                  <a:lnTo>
                    <a:pt x="175577" y="815771"/>
                  </a:lnTo>
                  <a:lnTo>
                    <a:pt x="177038" y="815771"/>
                  </a:lnTo>
                  <a:lnTo>
                    <a:pt x="179489" y="817880"/>
                  </a:lnTo>
                  <a:lnTo>
                    <a:pt x="183388" y="822121"/>
                  </a:lnTo>
                  <a:lnTo>
                    <a:pt x="184023" y="820851"/>
                  </a:lnTo>
                  <a:lnTo>
                    <a:pt x="183692" y="820559"/>
                  </a:lnTo>
                  <a:lnTo>
                    <a:pt x="187286" y="822121"/>
                  </a:lnTo>
                  <a:lnTo>
                    <a:pt x="191185" y="825931"/>
                  </a:lnTo>
                  <a:lnTo>
                    <a:pt x="191185" y="818730"/>
                  </a:lnTo>
                  <a:lnTo>
                    <a:pt x="197040" y="818730"/>
                  </a:lnTo>
                  <a:lnTo>
                    <a:pt x="191185" y="814336"/>
                  </a:lnTo>
                  <a:lnTo>
                    <a:pt x="191185" y="811961"/>
                  </a:lnTo>
                  <a:lnTo>
                    <a:pt x="193141" y="810691"/>
                  </a:lnTo>
                  <a:lnTo>
                    <a:pt x="191185" y="808151"/>
                  </a:lnTo>
                  <a:lnTo>
                    <a:pt x="188264" y="804341"/>
                  </a:lnTo>
                  <a:lnTo>
                    <a:pt x="187286" y="803071"/>
                  </a:lnTo>
                  <a:lnTo>
                    <a:pt x="191185" y="804341"/>
                  </a:lnTo>
                  <a:lnTo>
                    <a:pt x="193141" y="806881"/>
                  </a:lnTo>
                  <a:lnTo>
                    <a:pt x="195084" y="810691"/>
                  </a:lnTo>
                  <a:lnTo>
                    <a:pt x="197065" y="809421"/>
                  </a:lnTo>
                  <a:lnTo>
                    <a:pt x="196303" y="808151"/>
                  </a:lnTo>
                  <a:lnTo>
                    <a:pt x="195910" y="805611"/>
                  </a:lnTo>
                  <a:lnTo>
                    <a:pt x="198996" y="806881"/>
                  </a:lnTo>
                  <a:lnTo>
                    <a:pt x="196062" y="805611"/>
                  </a:lnTo>
                  <a:lnTo>
                    <a:pt x="193141" y="804341"/>
                  </a:lnTo>
                  <a:lnTo>
                    <a:pt x="191973" y="803071"/>
                  </a:lnTo>
                  <a:lnTo>
                    <a:pt x="189623" y="800531"/>
                  </a:lnTo>
                  <a:lnTo>
                    <a:pt x="187286" y="797991"/>
                  </a:lnTo>
                  <a:lnTo>
                    <a:pt x="189242" y="794181"/>
                  </a:lnTo>
                  <a:lnTo>
                    <a:pt x="197040" y="800531"/>
                  </a:lnTo>
                  <a:lnTo>
                    <a:pt x="198996" y="803071"/>
                  </a:lnTo>
                  <a:lnTo>
                    <a:pt x="197650" y="800531"/>
                  </a:lnTo>
                  <a:lnTo>
                    <a:pt x="202285" y="800531"/>
                  </a:lnTo>
                  <a:lnTo>
                    <a:pt x="200939" y="797991"/>
                  </a:lnTo>
                  <a:lnTo>
                    <a:pt x="197040" y="796721"/>
                  </a:lnTo>
                  <a:lnTo>
                    <a:pt x="195084" y="794181"/>
                  </a:lnTo>
                  <a:lnTo>
                    <a:pt x="191185" y="792911"/>
                  </a:lnTo>
                  <a:lnTo>
                    <a:pt x="189890" y="790371"/>
                  </a:lnTo>
                  <a:lnTo>
                    <a:pt x="187286" y="785291"/>
                  </a:lnTo>
                  <a:lnTo>
                    <a:pt x="198996" y="794181"/>
                  </a:lnTo>
                  <a:lnTo>
                    <a:pt x="197040" y="790371"/>
                  </a:lnTo>
                  <a:lnTo>
                    <a:pt x="195300" y="789101"/>
                  </a:lnTo>
                  <a:lnTo>
                    <a:pt x="196303" y="787831"/>
                  </a:lnTo>
                  <a:lnTo>
                    <a:pt x="196215" y="786561"/>
                  </a:lnTo>
                  <a:lnTo>
                    <a:pt x="191185" y="782751"/>
                  </a:lnTo>
                  <a:lnTo>
                    <a:pt x="197040" y="785291"/>
                  </a:lnTo>
                  <a:lnTo>
                    <a:pt x="198996" y="790371"/>
                  </a:lnTo>
                  <a:lnTo>
                    <a:pt x="204838" y="794181"/>
                  </a:lnTo>
                  <a:lnTo>
                    <a:pt x="203288" y="791133"/>
                  </a:lnTo>
                  <a:lnTo>
                    <a:pt x="200939" y="789101"/>
                  </a:lnTo>
                  <a:lnTo>
                    <a:pt x="202895" y="790384"/>
                  </a:lnTo>
                  <a:lnTo>
                    <a:pt x="212648" y="796721"/>
                  </a:lnTo>
                  <a:lnTo>
                    <a:pt x="206794" y="789101"/>
                  </a:lnTo>
                  <a:lnTo>
                    <a:pt x="208749" y="790371"/>
                  </a:lnTo>
                  <a:lnTo>
                    <a:pt x="207606" y="789101"/>
                  </a:lnTo>
                  <a:lnTo>
                    <a:pt x="206463" y="787831"/>
                  </a:lnTo>
                  <a:lnTo>
                    <a:pt x="208013" y="786561"/>
                  </a:lnTo>
                  <a:lnTo>
                    <a:pt x="208470" y="785291"/>
                  </a:lnTo>
                  <a:lnTo>
                    <a:pt x="206235" y="782751"/>
                  </a:lnTo>
                  <a:lnTo>
                    <a:pt x="205130" y="781481"/>
                  </a:lnTo>
                  <a:lnTo>
                    <a:pt x="204838" y="781164"/>
                  </a:lnTo>
                  <a:lnTo>
                    <a:pt x="204838" y="781481"/>
                  </a:lnTo>
                  <a:lnTo>
                    <a:pt x="202247" y="778941"/>
                  </a:lnTo>
                  <a:lnTo>
                    <a:pt x="197040" y="773861"/>
                  </a:lnTo>
                  <a:lnTo>
                    <a:pt x="204838" y="777671"/>
                  </a:lnTo>
                  <a:lnTo>
                    <a:pt x="206794" y="777671"/>
                  </a:lnTo>
                  <a:lnTo>
                    <a:pt x="204838" y="775131"/>
                  </a:lnTo>
                  <a:lnTo>
                    <a:pt x="197040" y="768781"/>
                  </a:lnTo>
                  <a:lnTo>
                    <a:pt x="193141" y="764971"/>
                  </a:lnTo>
                  <a:lnTo>
                    <a:pt x="196481" y="764247"/>
                  </a:lnTo>
                  <a:lnTo>
                    <a:pt x="196062" y="763701"/>
                  </a:lnTo>
                  <a:lnTo>
                    <a:pt x="187286" y="752271"/>
                  </a:lnTo>
                  <a:lnTo>
                    <a:pt x="196253" y="757351"/>
                  </a:lnTo>
                  <a:lnTo>
                    <a:pt x="203377" y="763701"/>
                  </a:lnTo>
                  <a:lnTo>
                    <a:pt x="209778" y="770051"/>
                  </a:lnTo>
                  <a:lnTo>
                    <a:pt x="216547" y="775131"/>
                  </a:lnTo>
                  <a:lnTo>
                    <a:pt x="206794" y="764971"/>
                  </a:lnTo>
                  <a:lnTo>
                    <a:pt x="206794" y="761161"/>
                  </a:lnTo>
                  <a:lnTo>
                    <a:pt x="212648" y="763701"/>
                  </a:lnTo>
                  <a:lnTo>
                    <a:pt x="218503" y="763701"/>
                  </a:lnTo>
                  <a:lnTo>
                    <a:pt x="228257" y="768781"/>
                  </a:lnTo>
                  <a:lnTo>
                    <a:pt x="220446" y="763701"/>
                  </a:lnTo>
                  <a:lnTo>
                    <a:pt x="219671" y="761161"/>
                  </a:lnTo>
                  <a:lnTo>
                    <a:pt x="218503" y="757351"/>
                  </a:lnTo>
                  <a:lnTo>
                    <a:pt x="222389" y="761161"/>
                  </a:lnTo>
                  <a:lnTo>
                    <a:pt x="220446" y="757351"/>
                  </a:lnTo>
                  <a:lnTo>
                    <a:pt x="220853" y="756081"/>
                  </a:lnTo>
                  <a:lnTo>
                    <a:pt x="231152" y="763701"/>
                  </a:lnTo>
                  <a:lnTo>
                    <a:pt x="228257" y="759891"/>
                  </a:lnTo>
                  <a:lnTo>
                    <a:pt x="230212" y="761161"/>
                  </a:lnTo>
                  <a:lnTo>
                    <a:pt x="228739" y="759891"/>
                  </a:lnTo>
                  <a:lnTo>
                    <a:pt x="224358" y="756081"/>
                  </a:lnTo>
                  <a:lnTo>
                    <a:pt x="228257" y="756081"/>
                  </a:lnTo>
                  <a:lnTo>
                    <a:pt x="226301" y="752271"/>
                  </a:lnTo>
                  <a:lnTo>
                    <a:pt x="234619" y="759841"/>
                  </a:lnTo>
                  <a:lnTo>
                    <a:pt x="234111" y="757351"/>
                  </a:lnTo>
                  <a:lnTo>
                    <a:pt x="232156" y="753541"/>
                  </a:lnTo>
                  <a:lnTo>
                    <a:pt x="229717" y="752271"/>
                  </a:lnTo>
                  <a:lnTo>
                    <a:pt x="222402" y="748461"/>
                  </a:lnTo>
                  <a:lnTo>
                    <a:pt x="218503" y="739571"/>
                  </a:lnTo>
                  <a:lnTo>
                    <a:pt x="226301" y="744651"/>
                  </a:lnTo>
                  <a:lnTo>
                    <a:pt x="234111" y="752271"/>
                  </a:lnTo>
                  <a:lnTo>
                    <a:pt x="239966" y="756081"/>
                  </a:lnTo>
                  <a:lnTo>
                    <a:pt x="232651" y="748461"/>
                  </a:lnTo>
                  <a:lnTo>
                    <a:pt x="231292" y="747052"/>
                  </a:lnTo>
                  <a:lnTo>
                    <a:pt x="231140" y="746836"/>
                  </a:lnTo>
                  <a:lnTo>
                    <a:pt x="236054" y="750506"/>
                  </a:lnTo>
                  <a:lnTo>
                    <a:pt x="232156" y="746607"/>
                  </a:lnTo>
                  <a:lnTo>
                    <a:pt x="232854" y="746607"/>
                  </a:lnTo>
                  <a:lnTo>
                    <a:pt x="236054" y="749731"/>
                  </a:lnTo>
                  <a:lnTo>
                    <a:pt x="236054" y="748461"/>
                  </a:lnTo>
                  <a:lnTo>
                    <a:pt x="234111" y="745921"/>
                  </a:lnTo>
                  <a:lnTo>
                    <a:pt x="235572" y="745921"/>
                  </a:lnTo>
                  <a:lnTo>
                    <a:pt x="232194" y="742264"/>
                  </a:lnTo>
                  <a:lnTo>
                    <a:pt x="232194" y="745972"/>
                  </a:lnTo>
                  <a:lnTo>
                    <a:pt x="230212" y="745312"/>
                  </a:lnTo>
                  <a:lnTo>
                    <a:pt x="228257" y="742111"/>
                  </a:lnTo>
                  <a:lnTo>
                    <a:pt x="232194" y="745972"/>
                  </a:lnTo>
                  <a:lnTo>
                    <a:pt x="232194" y="742264"/>
                  </a:lnTo>
                  <a:lnTo>
                    <a:pt x="232054" y="742111"/>
                  </a:lnTo>
                  <a:lnTo>
                    <a:pt x="229717" y="739571"/>
                  </a:lnTo>
                  <a:lnTo>
                    <a:pt x="223139" y="731951"/>
                  </a:lnTo>
                  <a:lnTo>
                    <a:pt x="222402" y="728141"/>
                  </a:lnTo>
                  <a:lnTo>
                    <a:pt x="224993" y="730681"/>
                  </a:lnTo>
                  <a:lnTo>
                    <a:pt x="225577" y="729411"/>
                  </a:lnTo>
                  <a:lnTo>
                    <a:pt x="226517" y="728141"/>
                  </a:lnTo>
                  <a:lnTo>
                    <a:pt x="230212" y="730681"/>
                  </a:lnTo>
                  <a:lnTo>
                    <a:pt x="233565" y="733221"/>
                  </a:lnTo>
                  <a:lnTo>
                    <a:pt x="239471" y="738301"/>
                  </a:lnTo>
                  <a:lnTo>
                    <a:pt x="246113" y="743381"/>
                  </a:lnTo>
                  <a:lnTo>
                    <a:pt x="251663" y="748461"/>
                  </a:lnTo>
                  <a:lnTo>
                    <a:pt x="252272" y="747191"/>
                  </a:lnTo>
                  <a:lnTo>
                    <a:pt x="249643" y="744232"/>
                  </a:lnTo>
                  <a:lnTo>
                    <a:pt x="251663" y="745921"/>
                  </a:lnTo>
                  <a:lnTo>
                    <a:pt x="247764" y="739571"/>
                  </a:lnTo>
                  <a:lnTo>
                    <a:pt x="245808" y="739571"/>
                  </a:lnTo>
                  <a:lnTo>
                    <a:pt x="241909" y="734491"/>
                  </a:lnTo>
                  <a:lnTo>
                    <a:pt x="245808" y="738301"/>
                  </a:lnTo>
                  <a:lnTo>
                    <a:pt x="245808" y="735761"/>
                  </a:lnTo>
                  <a:lnTo>
                    <a:pt x="249720" y="739571"/>
                  </a:lnTo>
                  <a:lnTo>
                    <a:pt x="253619" y="738301"/>
                  </a:lnTo>
                  <a:lnTo>
                    <a:pt x="250685" y="735761"/>
                  </a:lnTo>
                  <a:lnTo>
                    <a:pt x="249224" y="734491"/>
                  </a:lnTo>
                  <a:lnTo>
                    <a:pt x="241909" y="728141"/>
                  </a:lnTo>
                  <a:lnTo>
                    <a:pt x="241909" y="726871"/>
                  </a:lnTo>
                  <a:lnTo>
                    <a:pt x="249720" y="731951"/>
                  </a:lnTo>
                  <a:lnTo>
                    <a:pt x="249720" y="734491"/>
                  </a:lnTo>
                  <a:lnTo>
                    <a:pt x="253923" y="737031"/>
                  </a:lnTo>
                  <a:lnTo>
                    <a:pt x="251358" y="733221"/>
                  </a:lnTo>
                  <a:lnTo>
                    <a:pt x="255574" y="735761"/>
                  </a:lnTo>
                  <a:lnTo>
                    <a:pt x="254266" y="734491"/>
                  </a:lnTo>
                  <a:lnTo>
                    <a:pt x="253619" y="733856"/>
                  </a:lnTo>
                  <a:lnTo>
                    <a:pt x="253619" y="733221"/>
                  </a:lnTo>
                  <a:lnTo>
                    <a:pt x="251663" y="731951"/>
                  </a:lnTo>
                  <a:lnTo>
                    <a:pt x="253619" y="731951"/>
                  </a:lnTo>
                  <a:lnTo>
                    <a:pt x="257517" y="734491"/>
                  </a:lnTo>
                  <a:lnTo>
                    <a:pt x="254914" y="731951"/>
                  </a:lnTo>
                  <a:lnTo>
                    <a:pt x="255574" y="731951"/>
                  </a:lnTo>
                  <a:lnTo>
                    <a:pt x="253619" y="730681"/>
                  </a:lnTo>
                  <a:lnTo>
                    <a:pt x="254101" y="728141"/>
                  </a:lnTo>
                  <a:lnTo>
                    <a:pt x="255320" y="726871"/>
                  </a:lnTo>
                  <a:lnTo>
                    <a:pt x="254673" y="725893"/>
                  </a:lnTo>
                  <a:lnTo>
                    <a:pt x="253225" y="724331"/>
                  </a:lnTo>
                  <a:lnTo>
                    <a:pt x="249720" y="720521"/>
                  </a:lnTo>
                  <a:lnTo>
                    <a:pt x="249720" y="719251"/>
                  </a:lnTo>
                  <a:lnTo>
                    <a:pt x="247764" y="716711"/>
                  </a:lnTo>
                  <a:lnTo>
                    <a:pt x="242887" y="710361"/>
                  </a:lnTo>
                  <a:lnTo>
                    <a:pt x="241909" y="709091"/>
                  </a:lnTo>
                  <a:lnTo>
                    <a:pt x="247764" y="714171"/>
                  </a:lnTo>
                  <a:lnTo>
                    <a:pt x="247281" y="712901"/>
                  </a:lnTo>
                  <a:lnTo>
                    <a:pt x="243624" y="709091"/>
                  </a:lnTo>
                  <a:lnTo>
                    <a:pt x="242404" y="707821"/>
                  </a:lnTo>
                  <a:lnTo>
                    <a:pt x="240995" y="706551"/>
                  </a:lnTo>
                  <a:lnTo>
                    <a:pt x="236791" y="702741"/>
                  </a:lnTo>
                  <a:lnTo>
                    <a:pt x="235902" y="701471"/>
                  </a:lnTo>
                  <a:lnTo>
                    <a:pt x="234111" y="698931"/>
                  </a:lnTo>
                  <a:lnTo>
                    <a:pt x="238683" y="701471"/>
                  </a:lnTo>
                  <a:lnTo>
                    <a:pt x="241236" y="701471"/>
                  </a:lnTo>
                  <a:lnTo>
                    <a:pt x="245808" y="705281"/>
                  </a:lnTo>
                  <a:lnTo>
                    <a:pt x="239966" y="698931"/>
                  </a:lnTo>
                  <a:lnTo>
                    <a:pt x="238010" y="695121"/>
                  </a:lnTo>
                  <a:lnTo>
                    <a:pt x="230212" y="687501"/>
                  </a:lnTo>
                  <a:lnTo>
                    <a:pt x="236054" y="691311"/>
                  </a:lnTo>
                  <a:lnTo>
                    <a:pt x="243865" y="701471"/>
                  </a:lnTo>
                  <a:lnTo>
                    <a:pt x="247764" y="701471"/>
                  </a:lnTo>
                  <a:lnTo>
                    <a:pt x="243865" y="695121"/>
                  </a:lnTo>
                  <a:lnTo>
                    <a:pt x="249720" y="698931"/>
                  </a:lnTo>
                  <a:lnTo>
                    <a:pt x="245808" y="695121"/>
                  </a:lnTo>
                  <a:lnTo>
                    <a:pt x="245808" y="694486"/>
                  </a:lnTo>
                  <a:lnTo>
                    <a:pt x="249720" y="697661"/>
                  </a:lnTo>
                  <a:lnTo>
                    <a:pt x="253619" y="698931"/>
                  </a:lnTo>
                  <a:lnTo>
                    <a:pt x="257517" y="701471"/>
                  </a:lnTo>
                  <a:lnTo>
                    <a:pt x="264553" y="704913"/>
                  </a:lnTo>
                  <a:lnTo>
                    <a:pt x="265328" y="705281"/>
                  </a:lnTo>
                  <a:lnTo>
                    <a:pt x="259473" y="698931"/>
                  </a:lnTo>
                  <a:lnTo>
                    <a:pt x="263372" y="701471"/>
                  </a:lnTo>
                  <a:lnTo>
                    <a:pt x="261315" y="698931"/>
                  </a:lnTo>
                  <a:lnTo>
                    <a:pt x="258216" y="695121"/>
                  </a:lnTo>
                  <a:lnTo>
                    <a:pt x="257276" y="693851"/>
                  </a:lnTo>
                  <a:lnTo>
                    <a:pt x="255968" y="691311"/>
                  </a:lnTo>
                  <a:lnTo>
                    <a:pt x="252222" y="687501"/>
                  </a:lnTo>
                  <a:lnTo>
                    <a:pt x="249720" y="684961"/>
                  </a:lnTo>
                  <a:lnTo>
                    <a:pt x="257517" y="691311"/>
                  </a:lnTo>
                  <a:lnTo>
                    <a:pt x="257517" y="690041"/>
                  </a:lnTo>
                  <a:lnTo>
                    <a:pt x="250685" y="684961"/>
                  </a:lnTo>
                  <a:lnTo>
                    <a:pt x="243865" y="679881"/>
                  </a:lnTo>
                  <a:lnTo>
                    <a:pt x="241909" y="676071"/>
                  </a:lnTo>
                  <a:lnTo>
                    <a:pt x="239966" y="673531"/>
                  </a:lnTo>
                  <a:lnTo>
                    <a:pt x="241909" y="673531"/>
                  </a:lnTo>
                  <a:lnTo>
                    <a:pt x="249720" y="681151"/>
                  </a:lnTo>
                  <a:lnTo>
                    <a:pt x="252488" y="681151"/>
                  </a:lnTo>
                  <a:lnTo>
                    <a:pt x="255562" y="684225"/>
                  </a:lnTo>
                  <a:lnTo>
                    <a:pt x="253504" y="681151"/>
                  </a:lnTo>
                  <a:lnTo>
                    <a:pt x="257517" y="683691"/>
                  </a:lnTo>
                  <a:lnTo>
                    <a:pt x="259473" y="679881"/>
                  </a:lnTo>
                  <a:lnTo>
                    <a:pt x="265328" y="683691"/>
                  </a:lnTo>
                  <a:lnTo>
                    <a:pt x="265328" y="684961"/>
                  </a:lnTo>
                  <a:lnTo>
                    <a:pt x="270840" y="688771"/>
                  </a:lnTo>
                  <a:lnTo>
                    <a:pt x="267246" y="683691"/>
                  </a:lnTo>
                  <a:lnTo>
                    <a:pt x="267271" y="681151"/>
                  </a:lnTo>
                  <a:lnTo>
                    <a:pt x="273126" y="684961"/>
                  </a:lnTo>
                  <a:lnTo>
                    <a:pt x="270319" y="681151"/>
                  </a:lnTo>
                  <a:lnTo>
                    <a:pt x="265328" y="674801"/>
                  </a:lnTo>
                  <a:lnTo>
                    <a:pt x="262597" y="672261"/>
                  </a:lnTo>
                  <a:lnTo>
                    <a:pt x="254393" y="664641"/>
                  </a:lnTo>
                  <a:lnTo>
                    <a:pt x="251663" y="662101"/>
                  </a:lnTo>
                  <a:lnTo>
                    <a:pt x="259473" y="668451"/>
                  </a:lnTo>
                  <a:lnTo>
                    <a:pt x="267271" y="676071"/>
                  </a:lnTo>
                  <a:lnTo>
                    <a:pt x="273126" y="677341"/>
                  </a:lnTo>
                  <a:lnTo>
                    <a:pt x="269227" y="672261"/>
                  </a:lnTo>
                  <a:lnTo>
                    <a:pt x="271170" y="669721"/>
                  </a:lnTo>
                  <a:lnTo>
                    <a:pt x="277025" y="673531"/>
                  </a:lnTo>
                  <a:lnTo>
                    <a:pt x="278980" y="676071"/>
                  </a:lnTo>
                  <a:lnTo>
                    <a:pt x="280936" y="679881"/>
                  </a:lnTo>
                  <a:lnTo>
                    <a:pt x="279717" y="676071"/>
                  </a:lnTo>
                  <a:lnTo>
                    <a:pt x="279958" y="674801"/>
                  </a:lnTo>
                  <a:lnTo>
                    <a:pt x="278739" y="670991"/>
                  </a:lnTo>
                  <a:lnTo>
                    <a:pt x="277025" y="669442"/>
                  </a:lnTo>
                  <a:lnTo>
                    <a:pt x="277025" y="668451"/>
                  </a:lnTo>
                  <a:lnTo>
                    <a:pt x="280936" y="669721"/>
                  </a:lnTo>
                  <a:lnTo>
                    <a:pt x="279463" y="668451"/>
                  </a:lnTo>
                  <a:lnTo>
                    <a:pt x="275082" y="664641"/>
                  </a:lnTo>
                  <a:lnTo>
                    <a:pt x="275082" y="665911"/>
                  </a:lnTo>
                  <a:lnTo>
                    <a:pt x="272478" y="662101"/>
                  </a:lnTo>
                  <a:lnTo>
                    <a:pt x="268147" y="655751"/>
                  </a:lnTo>
                  <a:lnTo>
                    <a:pt x="267271" y="654481"/>
                  </a:lnTo>
                  <a:lnTo>
                    <a:pt x="273126" y="655751"/>
                  </a:lnTo>
                  <a:lnTo>
                    <a:pt x="277025" y="660831"/>
                  </a:lnTo>
                  <a:lnTo>
                    <a:pt x="276148" y="657021"/>
                  </a:lnTo>
                  <a:lnTo>
                    <a:pt x="274256" y="654481"/>
                  </a:lnTo>
                  <a:lnTo>
                    <a:pt x="272364" y="651941"/>
                  </a:lnTo>
                  <a:lnTo>
                    <a:pt x="271424" y="650671"/>
                  </a:lnTo>
                  <a:lnTo>
                    <a:pt x="269976" y="648131"/>
                  </a:lnTo>
                  <a:lnTo>
                    <a:pt x="269252" y="646861"/>
                  </a:lnTo>
                  <a:lnTo>
                    <a:pt x="268528" y="645591"/>
                  </a:lnTo>
                  <a:lnTo>
                    <a:pt x="273126" y="644321"/>
                  </a:lnTo>
                  <a:lnTo>
                    <a:pt x="277025" y="646861"/>
                  </a:lnTo>
                  <a:lnTo>
                    <a:pt x="282879" y="654481"/>
                  </a:lnTo>
                  <a:lnTo>
                    <a:pt x="284835" y="651941"/>
                  </a:lnTo>
                  <a:lnTo>
                    <a:pt x="280936" y="648131"/>
                  </a:lnTo>
                  <a:lnTo>
                    <a:pt x="276059" y="644321"/>
                  </a:lnTo>
                  <a:lnTo>
                    <a:pt x="271170" y="640511"/>
                  </a:lnTo>
                  <a:lnTo>
                    <a:pt x="275082" y="640511"/>
                  </a:lnTo>
                  <a:lnTo>
                    <a:pt x="273126" y="639241"/>
                  </a:lnTo>
                  <a:lnTo>
                    <a:pt x="267271" y="635431"/>
                  </a:lnTo>
                  <a:lnTo>
                    <a:pt x="269227" y="639241"/>
                  </a:lnTo>
                  <a:lnTo>
                    <a:pt x="263652" y="632891"/>
                  </a:lnTo>
                  <a:lnTo>
                    <a:pt x="261416" y="630351"/>
                  </a:lnTo>
                  <a:lnTo>
                    <a:pt x="264502" y="632891"/>
                  </a:lnTo>
                  <a:lnTo>
                    <a:pt x="262636" y="630351"/>
                  </a:lnTo>
                  <a:lnTo>
                    <a:pt x="261150" y="627811"/>
                  </a:lnTo>
                  <a:lnTo>
                    <a:pt x="265328" y="629081"/>
                  </a:lnTo>
                  <a:lnTo>
                    <a:pt x="265328" y="630351"/>
                  </a:lnTo>
                  <a:lnTo>
                    <a:pt x="271170" y="635431"/>
                  </a:lnTo>
                  <a:lnTo>
                    <a:pt x="275082" y="639241"/>
                  </a:lnTo>
                  <a:lnTo>
                    <a:pt x="280441" y="639241"/>
                  </a:lnTo>
                  <a:lnTo>
                    <a:pt x="279463" y="631621"/>
                  </a:lnTo>
                  <a:lnTo>
                    <a:pt x="284835" y="632891"/>
                  </a:lnTo>
                  <a:lnTo>
                    <a:pt x="283857" y="631621"/>
                  </a:lnTo>
                  <a:lnTo>
                    <a:pt x="280936" y="627811"/>
                  </a:lnTo>
                  <a:lnTo>
                    <a:pt x="278980" y="625271"/>
                  </a:lnTo>
                  <a:lnTo>
                    <a:pt x="278980" y="622731"/>
                  </a:lnTo>
                  <a:lnTo>
                    <a:pt x="275082" y="615111"/>
                  </a:lnTo>
                  <a:lnTo>
                    <a:pt x="280898" y="621461"/>
                  </a:lnTo>
                  <a:lnTo>
                    <a:pt x="286537" y="625271"/>
                  </a:lnTo>
                  <a:lnTo>
                    <a:pt x="291807" y="630351"/>
                  </a:lnTo>
                  <a:lnTo>
                    <a:pt x="296532" y="635431"/>
                  </a:lnTo>
                  <a:lnTo>
                    <a:pt x="295109" y="632891"/>
                  </a:lnTo>
                  <a:lnTo>
                    <a:pt x="290931" y="627811"/>
                  </a:lnTo>
                  <a:lnTo>
                    <a:pt x="288582" y="624001"/>
                  </a:lnTo>
                  <a:lnTo>
                    <a:pt x="292633" y="626541"/>
                  </a:lnTo>
                  <a:lnTo>
                    <a:pt x="289737" y="624001"/>
                  </a:lnTo>
                  <a:lnTo>
                    <a:pt x="286842" y="621461"/>
                  </a:lnTo>
                  <a:lnTo>
                    <a:pt x="284340" y="616381"/>
                  </a:lnTo>
                  <a:lnTo>
                    <a:pt x="283540" y="615111"/>
                  </a:lnTo>
                  <a:lnTo>
                    <a:pt x="281114" y="611301"/>
                  </a:lnTo>
                  <a:lnTo>
                    <a:pt x="274459" y="604951"/>
                  </a:lnTo>
                  <a:lnTo>
                    <a:pt x="273126" y="603681"/>
                  </a:lnTo>
                  <a:lnTo>
                    <a:pt x="277025" y="606221"/>
                  </a:lnTo>
                  <a:lnTo>
                    <a:pt x="276059" y="603681"/>
                  </a:lnTo>
                  <a:lnTo>
                    <a:pt x="275082" y="601141"/>
                  </a:lnTo>
                  <a:lnTo>
                    <a:pt x="282879" y="611301"/>
                  </a:lnTo>
                  <a:lnTo>
                    <a:pt x="283705" y="610031"/>
                  </a:lnTo>
                  <a:lnTo>
                    <a:pt x="289471" y="612571"/>
                  </a:lnTo>
                  <a:lnTo>
                    <a:pt x="296329" y="617651"/>
                  </a:lnTo>
                  <a:lnTo>
                    <a:pt x="300443" y="618921"/>
                  </a:lnTo>
                  <a:lnTo>
                    <a:pt x="288734" y="611301"/>
                  </a:lnTo>
                  <a:lnTo>
                    <a:pt x="290690" y="610031"/>
                  </a:lnTo>
                  <a:lnTo>
                    <a:pt x="292633" y="611301"/>
                  </a:lnTo>
                  <a:lnTo>
                    <a:pt x="294589" y="611301"/>
                  </a:lnTo>
                  <a:lnTo>
                    <a:pt x="293281" y="610031"/>
                  </a:lnTo>
                  <a:lnTo>
                    <a:pt x="290690" y="607491"/>
                  </a:lnTo>
                  <a:lnTo>
                    <a:pt x="294589" y="610031"/>
                  </a:lnTo>
                  <a:lnTo>
                    <a:pt x="298488" y="615111"/>
                  </a:lnTo>
                  <a:lnTo>
                    <a:pt x="306298" y="618921"/>
                  </a:lnTo>
                  <a:close/>
                </a:path>
                <a:path w="345440" h="1448434">
                  <a:moveTo>
                    <a:pt x="308241" y="596061"/>
                  </a:moveTo>
                  <a:lnTo>
                    <a:pt x="302387" y="589711"/>
                  </a:lnTo>
                  <a:lnTo>
                    <a:pt x="302882" y="591299"/>
                  </a:lnTo>
                  <a:lnTo>
                    <a:pt x="304342" y="592251"/>
                  </a:lnTo>
                  <a:lnTo>
                    <a:pt x="308241" y="596061"/>
                  </a:lnTo>
                  <a:close/>
                </a:path>
                <a:path w="345440" h="1448434">
                  <a:moveTo>
                    <a:pt x="316052" y="1151064"/>
                  </a:moveTo>
                  <a:lnTo>
                    <a:pt x="314921" y="1148524"/>
                  </a:lnTo>
                  <a:lnTo>
                    <a:pt x="311416" y="1143444"/>
                  </a:lnTo>
                  <a:lnTo>
                    <a:pt x="309740" y="1139634"/>
                  </a:lnTo>
                  <a:lnTo>
                    <a:pt x="314096" y="1142174"/>
                  </a:lnTo>
                  <a:lnTo>
                    <a:pt x="312547" y="1139634"/>
                  </a:lnTo>
                  <a:lnTo>
                    <a:pt x="309460" y="1134554"/>
                  </a:lnTo>
                  <a:lnTo>
                    <a:pt x="298488" y="1114234"/>
                  </a:lnTo>
                  <a:lnTo>
                    <a:pt x="302387" y="1116774"/>
                  </a:lnTo>
                  <a:lnTo>
                    <a:pt x="301091" y="1114234"/>
                  </a:lnTo>
                  <a:lnTo>
                    <a:pt x="300443" y="1112964"/>
                  </a:lnTo>
                  <a:lnTo>
                    <a:pt x="294259" y="1109154"/>
                  </a:lnTo>
                  <a:lnTo>
                    <a:pt x="288975" y="1106614"/>
                  </a:lnTo>
                  <a:lnTo>
                    <a:pt x="286994" y="1109154"/>
                  </a:lnTo>
                  <a:lnTo>
                    <a:pt x="290690" y="1116774"/>
                  </a:lnTo>
                  <a:lnTo>
                    <a:pt x="286791" y="1112964"/>
                  </a:lnTo>
                  <a:lnTo>
                    <a:pt x="286791" y="1116774"/>
                  </a:lnTo>
                  <a:lnTo>
                    <a:pt x="275082" y="1112964"/>
                  </a:lnTo>
                  <a:lnTo>
                    <a:pt x="273126" y="1116774"/>
                  </a:lnTo>
                  <a:lnTo>
                    <a:pt x="276479" y="1121854"/>
                  </a:lnTo>
                  <a:lnTo>
                    <a:pt x="271487" y="1121854"/>
                  </a:lnTo>
                  <a:lnTo>
                    <a:pt x="277037" y="1129474"/>
                  </a:lnTo>
                  <a:lnTo>
                    <a:pt x="275082" y="1125664"/>
                  </a:lnTo>
                  <a:lnTo>
                    <a:pt x="280936" y="1129474"/>
                  </a:lnTo>
                  <a:lnTo>
                    <a:pt x="284835" y="1139634"/>
                  </a:lnTo>
                  <a:lnTo>
                    <a:pt x="288734" y="1143444"/>
                  </a:lnTo>
                  <a:lnTo>
                    <a:pt x="282397" y="1138364"/>
                  </a:lnTo>
                  <a:lnTo>
                    <a:pt x="279666" y="1135824"/>
                  </a:lnTo>
                  <a:lnTo>
                    <a:pt x="276936" y="1133284"/>
                  </a:lnTo>
                  <a:lnTo>
                    <a:pt x="275564" y="1132014"/>
                  </a:lnTo>
                  <a:lnTo>
                    <a:pt x="269227" y="1125664"/>
                  </a:lnTo>
                  <a:lnTo>
                    <a:pt x="275082" y="1128204"/>
                  </a:lnTo>
                  <a:lnTo>
                    <a:pt x="271830" y="1125664"/>
                  </a:lnTo>
                  <a:lnTo>
                    <a:pt x="265328" y="1120584"/>
                  </a:lnTo>
                  <a:lnTo>
                    <a:pt x="271056" y="1132014"/>
                  </a:lnTo>
                  <a:lnTo>
                    <a:pt x="265811" y="1130744"/>
                  </a:lnTo>
                  <a:lnTo>
                    <a:pt x="259842" y="1129474"/>
                  </a:lnTo>
                  <a:lnTo>
                    <a:pt x="261950" y="1133284"/>
                  </a:lnTo>
                  <a:lnTo>
                    <a:pt x="261429" y="1133284"/>
                  </a:lnTo>
                  <a:lnTo>
                    <a:pt x="259473" y="1132014"/>
                  </a:lnTo>
                  <a:lnTo>
                    <a:pt x="257644" y="1132014"/>
                  </a:lnTo>
                  <a:lnTo>
                    <a:pt x="259473" y="1135824"/>
                  </a:lnTo>
                  <a:lnTo>
                    <a:pt x="262763" y="1140904"/>
                  </a:lnTo>
                  <a:lnTo>
                    <a:pt x="265328" y="1145984"/>
                  </a:lnTo>
                  <a:lnTo>
                    <a:pt x="261429" y="1142174"/>
                  </a:lnTo>
                  <a:lnTo>
                    <a:pt x="259473" y="1138364"/>
                  </a:lnTo>
                  <a:lnTo>
                    <a:pt x="255574" y="1133284"/>
                  </a:lnTo>
                  <a:lnTo>
                    <a:pt x="253250" y="1135824"/>
                  </a:lnTo>
                  <a:lnTo>
                    <a:pt x="253136" y="1140904"/>
                  </a:lnTo>
                  <a:lnTo>
                    <a:pt x="252285" y="1145984"/>
                  </a:lnTo>
                  <a:lnTo>
                    <a:pt x="247764" y="1145984"/>
                  </a:lnTo>
                  <a:lnTo>
                    <a:pt x="253619" y="1153604"/>
                  </a:lnTo>
                  <a:lnTo>
                    <a:pt x="255574" y="1153604"/>
                  </a:lnTo>
                  <a:lnTo>
                    <a:pt x="259473" y="1158684"/>
                  </a:lnTo>
                  <a:lnTo>
                    <a:pt x="257517" y="1158684"/>
                  </a:lnTo>
                  <a:lnTo>
                    <a:pt x="251675" y="1153604"/>
                  </a:lnTo>
                  <a:lnTo>
                    <a:pt x="249720" y="1149794"/>
                  </a:lnTo>
                  <a:lnTo>
                    <a:pt x="243433" y="1148524"/>
                  </a:lnTo>
                  <a:lnTo>
                    <a:pt x="240385" y="1158684"/>
                  </a:lnTo>
                  <a:lnTo>
                    <a:pt x="234111" y="1158684"/>
                  </a:lnTo>
                  <a:lnTo>
                    <a:pt x="238010" y="1167574"/>
                  </a:lnTo>
                  <a:lnTo>
                    <a:pt x="243865" y="1168844"/>
                  </a:lnTo>
                  <a:lnTo>
                    <a:pt x="243865" y="1176464"/>
                  </a:lnTo>
                  <a:lnTo>
                    <a:pt x="242887" y="1175194"/>
                  </a:lnTo>
                  <a:lnTo>
                    <a:pt x="239966" y="1171384"/>
                  </a:lnTo>
                  <a:lnTo>
                    <a:pt x="228257" y="1163764"/>
                  </a:lnTo>
                  <a:lnTo>
                    <a:pt x="230212" y="1161224"/>
                  </a:lnTo>
                  <a:lnTo>
                    <a:pt x="226314" y="1154874"/>
                  </a:lnTo>
                  <a:lnTo>
                    <a:pt x="223316" y="1157414"/>
                  </a:lnTo>
                  <a:lnTo>
                    <a:pt x="221424" y="1159954"/>
                  </a:lnTo>
                  <a:lnTo>
                    <a:pt x="222465" y="1165034"/>
                  </a:lnTo>
                  <a:lnTo>
                    <a:pt x="228257" y="1175194"/>
                  </a:lnTo>
                  <a:lnTo>
                    <a:pt x="223723" y="1170114"/>
                  </a:lnTo>
                  <a:lnTo>
                    <a:pt x="222897" y="1170114"/>
                  </a:lnTo>
                  <a:lnTo>
                    <a:pt x="222402" y="1169619"/>
                  </a:lnTo>
                  <a:lnTo>
                    <a:pt x="222402" y="1170114"/>
                  </a:lnTo>
                  <a:lnTo>
                    <a:pt x="221945" y="1170114"/>
                  </a:lnTo>
                  <a:lnTo>
                    <a:pt x="218503" y="1168844"/>
                  </a:lnTo>
                  <a:lnTo>
                    <a:pt x="218503" y="1171384"/>
                  </a:lnTo>
                  <a:lnTo>
                    <a:pt x="220459" y="1171384"/>
                  </a:lnTo>
                  <a:lnTo>
                    <a:pt x="223443" y="1175194"/>
                  </a:lnTo>
                  <a:lnTo>
                    <a:pt x="218503" y="1175194"/>
                  </a:lnTo>
                  <a:lnTo>
                    <a:pt x="216547" y="1172654"/>
                  </a:lnTo>
                  <a:lnTo>
                    <a:pt x="220459" y="1180274"/>
                  </a:lnTo>
                  <a:lnTo>
                    <a:pt x="218503" y="1182814"/>
                  </a:lnTo>
                  <a:lnTo>
                    <a:pt x="216547" y="1180274"/>
                  </a:lnTo>
                  <a:lnTo>
                    <a:pt x="212648" y="1179004"/>
                  </a:lnTo>
                  <a:lnTo>
                    <a:pt x="218503" y="1186624"/>
                  </a:lnTo>
                  <a:lnTo>
                    <a:pt x="210705" y="1180274"/>
                  </a:lnTo>
                  <a:lnTo>
                    <a:pt x="208749" y="1179004"/>
                  </a:lnTo>
                  <a:lnTo>
                    <a:pt x="210705" y="1179004"/>
                  </a:lnTo>
                  <a:lnTo>
                    <a:pt x="205638" y="1175194"/>
                  </a:lnTo>
                  <a:lnTo>
                    <a:pt x="205333" y="1179004"/>
                  </a:lnTo>
                  <a:lnTo>
                    <a:pt x="205765" y="1182814"/>
                  </a:lnTo>
                  <a:lnTo>
                    <a:pt x="202895" y="1182814"/>
                  </a:lnTo>
                  <a:lnTo>
                    <a:pt x="214604" y="1192974"/>
                  </a:lnTo>
                  <a:lnTo>
                    <a:pt x="216547" y="1198054"/>
                  </a:lnTo>
                  <a:lnTo>
                    <a:pt x="212648" y="1192974"/>
                  </a:lnTo>
                  <a:lnTo>
                    <a:pt x="210705" y="1190434"/>
                  </a:lnTo>
                  <a:lnTo>
                    <a:pt x="206794" y="1186624"/>
                  </a:lnTo>
                  <a:lnTo>
                    <a:pt x="204851" y="1187894"/>
                  </a:lnTo>
                  <a:lnTo>
                    <a:pt x="200952" y="1184084"/>
                  </a:lnTo>
                  <a:lnTo>
                    <a:pt x="198996" y="1184084"/>
                  </a:lnTo>
                  <a:lnTo>
                    <a:pt x="200952" y="1187894"/>
                  </a:lnTo>
                  <a:lnTo>
                    <a:pt x="202895" y="1187894"/>
                  </a:lnTo>
                  <a:lnTo>
                    <a:pt x="204851" y="1192974"/>
                  </a:lnTo>
                  <a:lnTo>
                    <a:pt x="200952" y="1190434"/>
                  </a:lnTo>
                  <a:lnTo>
                    <a:pt x="195097" y="1182814"/>
                  </a:lnTo>
                  <a:lnTo>
                    <a:pt x="199847" y="1191704"/>
                  </a:lnTo>
                  <a:lnTo>
                    <a:pt x="198018" y="1194244"/>
                  </a:lnTo>
                  <a:lnTo>
                    <a:pt x="196189" y="1195514"/>
                  </a:lnTo>
                  <a:lnTo>
                    <a:pt x="200952" y="1204404"/>
                  </a:lnTo>
                  <a:lnTo>
                    <a:pt x="197040" y="1201864"/>
                  </a:lnTo>
                  <a:lnTo>
                    <a:pt x="195097" y="1196784"/>
                  </a:lnTo>
                  <a:lnTo>
                    <a:pt x="189484" y="1196784"/>
                  </a:lnTo>
                  <a:lnTo>
                    <a:pt x="190220" y="1203134"/>
                  </a:lnTo>
                  <a:lnTo>
                    <a:pt x="190944" y="1208214"/>
                  </a:lnTo>
                  <a:lnTo>
                    <a:pt x="187286" y="1208214"/>
                  </a:lnTo>
                  <a:lnTo>
                    <a:pt x="180670" y="1206944"/>
                  </a:lnTo>
                  <a:lnTo>
                    <a:pt x="176809" y="1210754"/>
                  </a:lnTo>
                  <a:lnTo>
                    <a:pt x="173304" y="1214564"/>
                  </a:lnTo>
                  <a:lnTo>
                    <a:pt x="167779" y="1215834"/>
                  </a:lnTo>
                  <a:lnTo>
                    <a:pt x="171678" y="1217104"/>
                  </a:lnTo>
                  <a:lnTo>
                    <a:pt x="165823" y="1217104"/>
                  </a:lnTo>
                  <a:lnTo>
                    <a:pt x="168414" y="1222184"/>
                  </a:lnTo>
                  <a:lnTo>
                    <a:pt x="168998" y="1224724"/>
                  </a:lnTo>
                  <a:lnTo>
                    <a:pt x="169938" y="1227264"/>
                  </a:lnTo>
                  <a:lnTo>
                    <a:pt x="173634" y="1233614"/>
                  </a:lnTo>
                  <a:lnTo>
                    <a:pt x="165823" y="1225994"/>
                  </a:lnTo>
                  <a:lnTo>
                    <a:pt x="165823" y="1227264"/>
                  </a:lnTo>
                  <a:lnTo>
                    <a:pt x="167779" y="1233614"/>
                  </a:lnTo>
                  <a:lnTo>
                    <a:pt x="161925" y="1229804"/>
                  </a:lnTo>
                  <a:lnTo>
                    <a:pt x="159981" y="1225994"/>
                  </a:lnTo>
                  <a:lnTo>
                    <a:pt x="156070" y="1227264"/>
                  </a:lnTo>
                  <a:lnTo>
                    <a:pt x="150228" y="1231074"/>
                  </a:lnTo>
                  <a:lnTo>
                    <a:pt x="154127" y="1237424"/>
                  </a:lnTo>
                  <a:lnTo>
                    <a:pt x="154127" y="1238694"/>
                  </a:lnTo>
                  <a:lnTo>
                    <a:pt x="144373" y="1229804"/>
                  </a:lnTo>
                  <a:lnTo>
                    <a:pt x="142417" y="1231074"/>
                  </a:lnTo>
                  <a:lnTo>
                    <a:pt x="144373" y="1234884"/>
                  </a:lnTo>
                  <a:lnTo>
                    <a:pt x="148272" y="1241234"/>
                  </a:lnTo>
                  <a:lnTo>
                    <a:pt x="146316" y="1241234"/>
                  </a:lnTo>
                  <a:lnTo>
                    <a:pt x="142417" y="1237424"/>
                  </a:lnTo>
                  <a:lnTo>
                    <a:pt x="148272" y="1245044"/>
                  </a:lnTo>
                  <a:lnTo>
                    <a:pt x="146316" y="1245044"/>
                  </a:lnTo>
                  <a:lnTo>
                    <a:pt x="142417" y="1238694"/>
                  </a:lnTo>
                  <a:lnTo>
                    <a:pt x="140462" y="1237424"/>
                  </a:lnTo>
                  <a:lnTo>
                    <a:pt x="146316" y="1248854"/>
                  </a:lnTo>
                  <a:lnTo>
                    <a:pt x="136563" y="1245044"/>
                  </a:lnTo>
                  <a:lnTo>
                    <a:pt x="134620" y="1247584"/>
                  </a:lnTo>
                  <a:lnTo>
                    <a:pt x="138518" y="1251394"/>
                  </a:lnTo>
                  <a:lnTo>
                    <a:pt x="140462" y="1255204"/>
                  </a:lnTo>
                  <a:lnTo>
                    <a:pt x="134620" y="1251394"/>
                  </a:lnTo>
                  <a:lnTo>
                    <a:pt x="130708" y="1247584"/>
                  </a:lnTo>
                  <a:lnTo>
                    <a:pt x="128219" y="1250124"/>
                  </a:lnTo>
                  <a:lnTo>
                    <a:pt x="131267" y="1262824"/>
                  </a:lnTo>
                  <a:lnTo>
                    <a:pt x="128765" y="1266634"/>
                  </a:lnTo>
                  <a:lnTo>
                    <a:pt x="126758" y="1265364"/>
                  </a:lnTo>
                  <a:lnTo>
                    <a:pt x="122758" y="1262824"/>
                  </a:lnTo>
                  <a:lnTo>
                    <a:pt x="121691" y="1264094"/>
                  </a:lnTo>
                  <a:lnTo>
                    <a:pt x="120256" y="1265364"/>
                  </a:lnTo>
                  <a:lnTo>
                    <a:pt x="113157" y="1260284"/>
                  </a:lnTo>
                  <a:lnTo>
                    <a:pt x="113182" y="1264094"/>
                  </a:lnTo>
                  <a:lnTo>
                    <a:pt x="111937" y="1265364"/>
                  </a:lnTo>
                  <a:lnTo>
                    <a:pt x="111785" y="1266634"/>
                  </a:lnTo>
                  <a:lnTo>
                    <a:pt x="115100" y="1271714"/>
                  </a:lnTo>
                  <a:lnTo>
                    <a:pt x="107302" y="1266634"/>
                  </a:lnTo>
                  <a:lnTo>
                    <a:pt x="107302" y="1271714"/>
                  </a:lnTo>
                  <a:lnTo>
                    <a:pt x="109258" y="1278064"/>
                  </a:lnTo>
                  <a:lnTo>
                    <a:pt x="105346" y="1274254"/>
                  </a:lnTo>
                  <a:lnTo>
                    <a:pt x="109918" y="1280604"/>
                  </a:lnTo>
                  <a:lnTo>
                    <a:pt x="112483" y="1289494"/>
                  </a:lnTo>
                  <a:lnTo>
                    <a:pt x="117055" y="1295844"/>
                  </a:lnTo>
                  <a:lnTo>
                    <a:pt x="111201" y="1289494"/>
                  </a:lnTo>
                  <a:lnTo>
                    <a:pt x="107327" y="1286954"/>
                  </a:lnTo>
                  <a:lnTo>
                    <a:pt x="108038" y="1289494"/>
                  </a:lnTo>
                  <a:lnTo>
                    <a:pt x="109829" y="1293304"/>
                  </a:lnTo>
                  <a:lnTo>
                    <a:pt x="109258" y="1295844"/>
                  </a:lnTo>
                  <a:lnTo>
                    <a:pt x="107302" y="1293304"/>
                  </a:lnTo>
                  <a:lnTo>
                    <a:pt x="103403" y="1292034"/>
                  </a:lnTo>
                  <a:lnTo>
                    <a:pt x="101447" y="1289494"/>
                  </a:lnTo>
                  <a:lnTo>
                    <a:pt x="94043" y="1290764"/>
                  </a:lnTo>
                  <a:lnTo>
                    <a:pt x="91935" y="1297114"/>
                  </a:lnTo>
                  <a:lnTo>
                    <a:pt x="90195" y="1304734"/>
                  </a:lnTo>
                  <a:lnTo>
                    <a:pt x="83896" y="1307274"/>
                  </a:lnTo>
                  <a:lnTo>
                    <a:pt x="82715" y="1308798"/>
                  </a:lnTo>
                  <a:lnTo>
                    <a:pt x="81940" y="1307274"/>
                  </a:lnTo>
                  <a:lnTo>
                    <a:pt x="79984" y="1307274"/>
                  </a:lnTo>
                  <a:lnTo>
                    <a:pt x="85839" y="1314894"/>
                  </a:lnTo>
                  <a:lnTo>
                    <a:pt x="83756" y="1310830"/>
                  </a:lnTo>
                  <a:lnTo>
                    <a:pt x="95592" y="1317434"/>
                  </a:lnTo>
                  <a:lnTo>
                    <a:pt x="91694" y="1318704"/>
                  </a:lnTo>
                  <a:lnTo>
                    <a:pt x="85839" y="1314894"/>
                  </a:lnTo>
                  <a:lnTo>
                    <a:pt x="83896" y="1313624"/>
                  </a:lnTo>
                  <a:lnTo>
                    <a:pt x="81940" y="1314894"/>
                  </a:lnTo>
                  <a:lnTo>
                    <a:pt x="80479" y="1313624"/>
                  </a:lnTo>
                  <a:lnTo>
                    <a:pt x="76085" y="1309814"/>
                  </a:lnTo>
                  <a:lnTo>
                    <a:pt x="76085" y="1307274"/>
                  </a:lnTo>
                  <a:lnTo>
                    <a:pt x="74904" y="1307274"/>
                  </a:lnTo>
                  <a:lnTo>
                    <a:pt x="75361" y="1311084"/>
                  </a:lnTo>
                  <a:lnTo>
                    <a:pt x="74714" y="1313624"/>
                  </a:lnTo>
                  <a:lnTo>
                    <a:pt x="70231" y="1311084"/>
                  </a:lnTo>
                  <a:lnTo>
                    <a:pt x="74129" y="1313624"/>
                  </a:lnTo>
                  <a:lnTo>
                    <a:pt x="74129" y="1317434"/>
                  </a:lnTo>
                  <a:lnTo>
                    <a:pt x="76085" y="1318704"/>
                  </a:lnTo>
                  <a:lnTo>
                    <a:pt x="76479" y="1323784"/>
                  </a:lnTo>
                  <a:lnTo>
                    <a:pt x="71945" y="1322514"/>
                  </a:lnTo>
                  <a:lnTo>
                    <a:pt x="67030" y="1319974"/>
                  </a:lnTo>
                  <a:lnTo>
                    <a:pt x="66332" y="1321244"/>
                  </a:lnTo>
                  <a:lnTo>
                    <a:pt x="66332" y="1322514"/>
                  </a:lnTo>
                  <a:lnTo>
                    <a:pt x="64376" y="1322514"/>
                  </a:lnTo>
                  <a:lnTo>
                    <a:pt x="60477" y="1318704"/>
                  </a:lnTo>
                  <a:lnTo>
                    <a:pt x="62433" y="1322514"/>
                  </a:lnTo>
                  <a:lnTo>
                    <a:pt x="66332" y="1326324"/>
                  </a:lnTo>
                  <a:lnTo>
                    <a:pt x="54622" y="1336484"/>
                  </a:lnTo>
                  <a:lnTo>
                    <a:pt x="54622" y="1339024"/>
                  </a:lnTo>
                  <a:lnTo>
                    <a:pt x="58521" y="1342834"/>
                  </a:lnTo>
                  <a:lnTo>
                    <a:pt x="62420" y="1344104"/>
                  </a:lnTo>
                  <a:lnTo>
                    <a:pt x="60388" y="1344104"/>
                  </a:lnTo>
                  <a:lnTo>
                    <a:pt x="60718" y="1346644"/>
                  </a:lnTo>
                  <a:lnTo>
                    <a:pt x="59956" y="1346644"/>
                  </a:lnTo>
                  <a:lnTo>
                    <a:pt x="54622" y="1342834"/>
                  </a:lnTo>
                  <a:lnTo>
                    <a:pt x="48768" y="1340294"/>
                  </a:lnTo>
                  <a:lnTo>
                    <a:pt x="52666" y="1346644"/>
                  </a:lnTo>
                  <a:lnTo>
                    <a:pt x="56578" y="1350454"/>
                  </a:lnTo>
                  <a:lnTo>
                    <a:pt x="52666" y="1350454"/>
                  </a:lnTo>
                  <a:lnTo>
                    <a:pt x="46786" y="1346644"/>
                  </a:lnTo>
                  <a:lnTo>
                    <a:pt x="45110" y="1346644"/>
                  </a:lnTo>
                  <a:lnTo>
                    <a:pt x="45186" y="1347914"/>
                  </a:lnTo>
                  <a:lnTo>
                    <a:pt x="45072" y="1350454"/>
                  </a:lnTo>
                  <a:lnTo>
                    <a:pt x="44869" y="1351724"/>
                  </a:lnTo>
                  <a:lnTo>
                    <a:pt x="40970" y="1347914"/>
                  </a:lnTo>
                  <a:lnTo>
                    <a:pt x="44869" y="1354264"/>
                  </a:lnTo>
                  <a:lnTo>
                    <a:pt x="39014" y="1355534"/>
                  </a:lnTo>
                  <a:lnTo>
                    <a:pt x="42913" y="1355534"/>
                  </a:lnTo>
                  <a:lnTo>
                    <a:pt x="40970" y="1358074"/>
                  </a:lnTo>
                  <a:lnTo>
                    <a:pt x="37071" y="1355534"/>
                  </a:lnTo>
                  <a:lnTo>
                    <a:pt x="35115" y="1358074"/>
                  </a:lnTo>
                  <a:lnTo>
                    <a:pt x="40970" y="1364424"/>
                  </a:lnTo>
                  <a:lnTo>
                    <a:pt x="29260" y="1355534"/>
                  </a:lnTo>
                  <a:lnTo>
                    <a:pt x="32918" y="1363154"/>
                  </a:lnTo>
                  <a:lnTo>
                    <a:pt x="30721" y="1363154"/>
                  </a:lnTo>
                  <a:lnTo>
                    <a:pt x="29260" y="1364424"/>
                  </a:lnTo>
                  <a:lnTo>
                    <a:pt x="35115" y="1369504"/>
                  </a:lnTo>
                  <a:lnTo>
                    <a:pt x="31216" y="1368234"/>
                  </a:lnTo>
                  <a:lnTo>
                    <a:pt x="29260" y="1365694"/>
                  </a:lnTo>
                  <a:lnTo>
                    <a:pt x="25361" y="1364424"/>
                  </a:lnTo>
                  <a:lnTo>
                    <a:pt x="31216" y="1372044"/>
                  </a:lnTo>
                  <a:lnTo>
                    <a:pt x="27305" y="1373314"/>
                  </a:lnTo>
                  <a:lnTo>
                    <a:pt x="25361" y="1373314"/>
                  </a:lnTo>
                  <a:lnTo>
                    <a:pt x="23406" y="1372044"/>
                  </a:lnTo>
                  <a:lnTo>
                    <a:pt x="21463" y="1372044"/>
                  </a:lnTo>
                  <a:lnTo>
                    <a:pt x="25361" y="1380934"/>
                  </a:lnTo>
                  <a:lnTo>
                    <a:pt x="25361" y="1383474"/>
                  </a:lnTo>
                  <a:lnTo>
                    <a:pt x="20967" y="1379664"/>
                  </a:lnTo>
                  <a:lnTo>
                    <a:pt x="13652" y="1373314"/>
                  </a:lnTo>
                  <a:lnTo>
                    <a:pt x="13652" y="1375854"/>
                  </a:lnTo>
                  <a:lnTo>
                    <a:pt x="17551" y="1380299"/>
                  </a:lnTo>
                  <a:lnTo>
                    <a:pt x="17551" y="1379664"/>
                  </a:lnTo>
                  <a:lnTo>
                    <a:pt x="18338" y="1381188"/>
                  </a:lnTo>
                  <a:lnTo>
                    <a:pt x="21463" y="1384744"/>
                  </a:lnTo>
                  <a:lnTo>
                    <a:pt x="20154" y="1383474"/>
                  </a:lnTo>
                  <a:lnTo>
                    <a:pt x="18859" y="1382204"/>
                  </a:lnTo>
                  <a:lnTo>
                    <a:pt x="19507" y="1383474"/>
                  </a:lnTo>
                  <a:lnTo>
                    <a:pt x="13652" y="1380934"/>
                  </a:lnTo>
                  <a:lnTo>
                    <a:pt x="11696" y="1379664"/>
                  </a:lnTo>
                  <a:lnTo>
                    <a:pt x="14605" y="1384744"/>
                  </a:lnTo>
                  <a:lnTo>
                    <a:pt x="15849" y="1388554"/>
                  </a:lnTo>
                  <a:lnTo>
                    <a:pt x="21463" y="1397444"/>
                  </a:lnTo>
                  <a:lnTo>
                    <a:pt x="18745" y="1394904"/>
                  </a:lnTo>
                  <a:lnTo>
                    <a:pt x="16027" y="1392364"/>
                  </a:lnTo>
                  <a:lnTo>
                    <a:pt x="13233" y="1387284"/>
                  </a:lnTo>
                  <a:lnTo>
                    <a:pt x="7797" y="1383474"/>
                  </a:lnTo>
                  <a:lnTo>
                    <a:pt x="0" y="1380934"/>
                  </a:lnTo>
                  <a:lnTo>
                    <a:pt x="3898" y="1389824"/>
                  </a:lnTo>
                  <a:lnTo>
                    <a:pt x="5854" y="1394904"/>
                  </a:lnTo>
                  <a:lnTo>
                    <a:pt x="0" y="1389824"/>
                  </a:lnTo>
                  <a:lnTo>
                    <a:pt x="3530" y="1394904"/>
                  </a:lnTo>
                  <a:lnTo>
                    <a:pt x="12192" y="1406334"/>
                  </a:lnTo>
                  <a:lnTo>
                    <a:pt x="23037" y="1420304"/>
                  </a:lnTo>
                  <a:lnTo>
                    <a:pt x="33159" y="1430464"/>
                  </a:lnTo>
                  <a:lnTo>
                    <a:pt x="41452" y="1440624"/>
                  </a:lnTo>
                  <a:lnTo>
                    <a:pt x="46329" y="1444434"/>
                  </a:lnTo>
                  <a:lnTo>
                    <a:pt x="52666" y="1448244"/>
                  </a:lnTo>
                  <a:lnTo>
                    <a:pt x="48768" y="1441894"/>
                  </a:lnTo>
                  <a:lnTo>
                    <a:pt x="46824" y="1435544"/>
                  </a:lnTo>
                  <a:lnTo>
                    <a:pt x="49314" y="1435544"/>
                  </a:lnTo>
                  <a:lnTo>
                    <a:pt x="55105" y="1440624"/>
                  </a:lnTo>
                  <a:lnTo>
                    <a:pt x="61633" y="1446974"/>
                  </a:lnTo>
                  <a:lnTo>
                    <a:pt x="66332" y="1448244"/>
                  </a:lnTo>
                  <a:lnTo>
                    <a:pt x="62433" y="1445704"/>
                  </a:lnTo>
                  <a:lnTo>
                    <a:pt x="62433" y="1444434"/>
                  </a:lnTo>
                  <a:lnTo>
                    <a:pt x="58521" y="1439354"/>
                  </a:lnTo>
                  <a:lnTo>
                    <a:pt x="62433" y="1441894"/>
                  </a:lnTo>
                  <a:lnTo>
                    <a:pt x="63207" y="1442656"/>
                  </a:lnTo>
                  <a:lnTo>
                    <a:pt x="61366" y="1439354"/>
                  </a:lnTo>
                  <a:lnTo>
                    <a:pt x="59232" y="1435544"/>
                  </a:lnTo>
                  <a:lnTo>
                    <a:pt x="58521" y="1434274"/>
                  </a:lnTo>
                  <a:lnTo>
                    <a:pt x="60032" y="1435747"/>
                  </a:lnTo>
                  <a:lnTo>
                    <a:pt x="58674" y="1434274"/>
                  </a:lnTo>
                  <a:lnTo>
                    <a:pt x="60477" y="1431734"/>
                  </a:lnTo>
                  <a:lnTo>
                    <a:pt x="64376" y="1434274"/>
                  </a:lnTo>
                  <a:lnTo>
                    <a:pt x="64376" y="1438084"/>
                  </a:lnTo>
                  <a:lnTo>
                    <a:pt x="66332" y="1439354"/>
                  </a:lnTo>
                  <a:lnTo>
                    <a:pt x="74129" y="1445704"/>
                  </a:lnTo>
                  <a:lnTo>
                    <a:pt x="70231" y="1438084"/>
                  </a:lnTo>
                  <a:lnTo>
                    <a:pt x="66332" y="1431734"/>
                  </a:lnTo>
                  <a:lnTo>
                    <a:pt x="74129" y="1438084"/>
                  </a:lnTo>
                  <a:lnTo>
                    <a:pt x="72186" y="1439354"/>
                  </a:lnTo>
                  <a:lnTo>
                    <a:pt x="78028" y="1441894"/>
                  </a:lnTo>
                  <a:lnTo>
                    <a:pt x="74371" y="1438084"/>
                  </a:lnTo>
                  <a:lnTo>
                    <a:pt x="74015" y="1437716"/>
                  </a:lnTo>
                  <a:lnTo>
                    <a:pt x="73152" y="1434896"/>
                  </a:lnTo>
                  <a:lnTo>
                    <a:pt x="73152" y="1436814"/>
                  </a:lnTo>
                  <a:lnTo>
                    <a:pt x="68275" y="1431734"/>
                  </a:lnTo>
                  <a:lnTo>
                    <a:pt x="68275" y="1430464"/>
                  </a:lnTo>
                  <a:lnTo>
                    <a:pt x="73152" y="1436814"/>
                  </a:lnTo>
                  <a:lnTo>
                    <a:pt x="73152" y="1434896"/>
                  </a:lnTo>
                  <a:lnTo>
                    <a:pt x="72186" y="1431734"/>
                  </a:lnTo>
                  <a:lnTo>
                    <a:pt x="76085" y="1434274"/>
                  </a:lnTo>
                  <a:lnTo>
                    <a:pt x="73736" y="1431734"/>
                  </a:lnTo>
                  <a:lnTo>
                    <a:pt x="72567" y="1430464"/>
                  </a:lnTo>
                  <a:lnTo>
                    <a:pt x="70231" y="1427924"/>
                  </a:lnTo>
                  <a:lnTo>
                    <a:pt x="70231" y="1425067"/>
                  </a:lnTo>
                  <a:lnTo>
                    <a:pt x="64376" y="1420304"/>
                  </a:lnTo>
                  <a:lnTo>
                    <a:pt x="60477" y="1412684"/>
                  </a:lnTo>
                  <a:lnTo>
                    <a:pt x="70231" y="1420304"/>
                  </a:lnTo>
                  <a:lnTo>
                    <a:pt x="76085" y="1424114"/>
                  </a:lnTo>
                  <a:lnTo>
                    <a:pt x="76085" y="1426654"/>
                  </a:lnTo>
                  <a:lnTo>
                    <a:pt x="87795" y="1431734"/>
                  </a:lnTo>
                  <a:lnTo>
                    <a:pt x="85191" y="1426654"/>
                  </a:lnTo>
                  <a:lnTo>
                    <a:pt x="83883" y="1424114"/>
                  </a:lnTo>
                  <a:lnTo>
                    <a:pt x="83883" y="1426654"/>
                  </a:lnTo>
                  <a:lnTo>
                    <a:pt x="80352" y="1420304"/>
                  </a:lnTo>
                  <a:lnTo>
                    <a:pt x="76085" y="1416494"/>
                  </a:lnTo>
                  <a:lnTo>
                    <a:pt x="72885" y="1412684"/>
                  </a:lnTo>
                  <a:lnTo>
                    <a:pt x="71818" y="1411414"/>
                  </a:lnTo>
                  <a:lnTo>
                    <a:pt x="68275" y="1405064"/>
                  </a:lnTo>
                  <a:lnTo>
                    <a:pt x="79248" y="1415224"/>
                  </a:lnTo>
                  <a:lnTo>
                    <a:pt x="85013" y="1419034"/>
                  </a:lnTo>
                  <a:lnTo>
                    <a:pt x="85839" y="1416494"/>
                  </a:lnTo>
                  <a:lnTo>
                    <a:pt x="78028" y="1412684"/>
                  </a:lnTo>
                  <a:lnTo>
                    <a:pt x="75438" y="1405064"/>
                  </a:lnTo>
                  <a:lnTo>
                    <a:pt x="74129" y="1401254"/>
                  </a:lnTo>
                  <a:lnTo>
                    <a:pt x="72186" y="1397444"/>
                  </a:lnTo>
                  <a:lnTo>
                    <a:pt x="83883" y="1412684"/>
                  </a:lnTo>
                  <a:lnTo>
                    <a:pt x="82423" y="1407922"/>
                  </a:lnTo>
                  <a:lnTo>
                    <a:pt x="79984" y="1406334"/>
                  </a:lnTo>
                  <a:lnTo>
                    <a:pt x="75565" y="1401254"/>
                  </a:lnTo>
                  <a:lnTo>
                    <a:pt x="79159" y="1401254"/>
                  </a:lnTo>
                  <a:lnTo>
                    <a:pt x="78028" y="1398714"/>
                  </a:lnTo>
                  <a:lnTo>
                    <a:pt x="85839" y="1408874"/>
                  </a:lnTo>
                  <a:lnTo>
                    <a:pt x="95592" y="1419034"/>
                  </a:lnTo>
                  <a:lnTo>
                    <a:pt x="103390" y="1427924"/>
                  </a:lnTo>
                  <a:lnTo>
                    <a:pt x="98031" y="1421574"/>
                  </a:lnTo>
                  <a:lnTo>
                    <a:pt x="94132" y="1415224"/>
                  </a:lnTo>
                  <a:lnTo>
                    <a:pt x="92417" y="1410144"/>
                  </a:lnTo>
                  <a:lnTo>
                    <a:pt x="93637" y="1408874"/>
                  </a:lnTo>
                  <a:lnTo>
                    <a:pt x="103390" y="1422844"/>
                  </a:lnTo>
                  <a:lnTo>
                    <a:pt x="104254" y="1419034"/>
                  </a:lnTo>
                  <a:lnTo>
                    <a:pt x="99987" y="1410144"/>
                  </a:lnTo>
                  <a:lnTo>
                    <a:pt x="99174" y="1408874"/>
                  </a:lnTo>
                  <a:lnTo>
                    <a:pt x="93522" y="1399984"/>
                  </a:lnTo>
                  <a:lnTo>
                    <a:pt x="92798" y="1398714"/>
                  </a:lnTo>
                  <a:lnTo>
                    <a:pt x="87795" y="1389824"/>
                  </a:lnTo>
                  <a:lnTo>
                    <a:pt x="93027" y="1394904"/>
                  </a:lnTo>
                  <a:lnTo>
                    <a:pt x="97548" y="1399984"/>
                  </a:lnTo>
                  <a:lnTo>
                    <a:pt x="102057" y="1403794"/>
                  </a:lnTo>
                  <a:lnTo>
                    <a:pt x="107302" y="1408874"/>
                  </a:lnTo>
                  <a:lnTo>
                    <a:pt x="107302" y="1405064"/>
                  </a:lnTo>
                  <a:lnTo>
                    <a:pt x="117055" y="1415224"/>
                  </a:lnTo>
                  <a:lnTo>
                    <a:pt x="112725" y="1408874"/>
                  </a:lnTo>
                  <a:lnTo>
                    <a:pt x="111683" y="1406334"/>
                  </a:lnTo>
                  <a:lnTo>
                    <a:pt x="111099" y="1405064"/>
                  </a:lnTo>
                  <a:lnTo>
                    <a:pt x="109918" y="1402524"/>
                  </a:lnTo>
                  <a:lnTo>
                    <a:pt x="108292" y="1401254"/>
                  </a:lnTo>
                  <a:lnTo>
                    <a:pt x="103390" y="1397444"/>
                  </a:lnTo>
                  <a:lnTo>
                    <a:pt x="107302" y="1401254"/>
                  </a:lnTo>
                  <a:lnTo>
                    <a:pt x="105346" y="1401254"/>
                  </a:lnTo>
                  <a:lnTo>
                    <a:pt x="93637" y="1389824"/>
                  </a:lnTo>
                  <a:lnTo>
                    <a:pt x="95592" y="1387284"/>
                  </a:lnTo>
                  <a:lnTo>
                    <a:pt x="97548" y="1388554"/>
                  </a:lnTo>
                  <a:lnTo>
                    <a:pt x="96570" y="1387284"/>
                  </a:lnTo>
                  <a:lnTo>
                    <a:pt x="94615" y="1384744"/>
                  </a:lnTo>
                  <a:lnTo>
                    <a:pt x="93637" y="1383474"/>
                  </a:lnTo>
                  <a:lnTo>
                    <a:pt x="98602" y="1387513"/>
                  </a:lnTo>
                  <a:lnTo>
                    <a:pt x="99491" y="1389824"/>
                  </a:lnTo>
                  <a:lnTo>
                    <a:pt x="103378" y="1393634"/>
                  </a:lnTo>
                  <a:lnTo>
                    <a:pt x="99491" y="1391094"/>
                  </a:lnTo>
                  <a:lnTo>
                    <a:pt x="107302" y="1398714"/>
                  </a:lnTo>
                  <a:lnTo>
                    <a:pt x="106222" y="1396619"/>
                  </a:lnTo>
                  <a:lnTo>
                    <a:pt x="111201" y="1401584"/>
                  </a:lnTo>
                  <a:lnTo>
                    <a:pt x="109245" y="1397685"/>
                  </a:lnTo>
                  <a:lnTo>
                    <a:pt x="109004" y="1397444"/>
                  </a:lnTo>
                  <a:lnTo>
                    <a:pt x="109245" y="1397444"/>
                  </a:lnTo>
                  <a:lnTo>
                    <a:pt x="108546" y="1397000"/>
                  </a:lnTo>
                  <a:lnTo>
                    <a:pt x="107302" y="1395742"/>
                  </a:lnTo>
                  <a:lnTo>
                    <a:pt x="107302" y="1394904"/>
                  </a:lnTo>
                  <a:lnTo>
                    <a:pt x="103390" y="1389824"/>
                  </a:lnTo>
                  <a:lnTo>
                    <a:pt x="107302" y="1393634"/>
                  </a:lnTo>
                  <a:lnTo>
                    <a:pt x="117055" y="1405064"/>
                  </a:lnTo>
                  <a:lnTo>
                    <a:pt x="111201" y="1397444"/>
                  </a:lnTo>
                  <a:lnTo>
                    <a:pt x="113157" y="1397444"/>
                  </a:lnTo>
                  <a:lnTo>
                    <a:pt x="118999" y="1402524"/>
                  </a:lnTo>
                  <a:lnTo>
                    <a:pt x="119976" y="1401254"/>
                  </a:lnTo>
                  <a:lnTo>
                    <a:pt x="116179" y="1397444"/>
                  </a:lnTo>
                  <a:lnTo>
                    <a:pt x="113639" y="1394904"/>
                  </a:lnTo>
                  <a:lnTo>
                    <a:pt x="108026" y="1387284"/>
                  </a:lnTo>
                  <a:lnTo>
                    <a:pt x="111201" y="1387284"/>
                  </a:lnTo>
                  <a:lnTo>
                    <a:pt x="115100" y="1391094"/>
                  </a:lnTo>
                  <a:lnTo>
                    <a:pt x="117055" y="1394904"/>
                  </a:lnTo>
                  <a:lnTo>
                    <a:pt x="113157" y="1393634"/>
                  </a:lnTo>
                  <a:lnTo>
                    <a:pt x="121386" y="1401152"/>
                  </a:lnTo>
                  <a:lnTo>
                    <a:pt x="120954" y="1401584"/>
                  </a:lnTo>
                  <a:lnTo>
                    <a:pt x="120954" y="1403540"/>
                  </a:lnTo>
                  <a:lnTo>
                    <a:pt x="122910" y="1405483"/>
                  </a:lnTo>
                  <a:lnTo>
                    <a:pt x="127444" y="1405483"/>
                  </a:lnTo>
                  <a:lnTo>
                    <a:pt x="128752" y="1406334"/>
                  </a:lnTo>
                  <a:lnTo>
                    <a:pt x="128371" y="1405483"/>
                  </a:lnTo>
                  <a:lnTo>
                    <a:pt x="128752" y="1405483"/>
                  </a:lnTo>
                  <a:lnTo>
                    <a:pt x="128079" y="1404823"/>
                  </a:lnTo>
                  <a:lnTo>
                    <a:pt x="124853" y="1397444"/>
                  </a:lnTo>
                  <a:lnTo>
                    <a:pt x="128752" y="1394904"/>
                  </a:lnTo>
                  <a:lnTo>
                    <a:pt x="122910" y="1387284"/>
                  </a:lnTo>
                  <a:lnTo>
                    <a:pt x="126809" y="1389824"/>
                  </a:lnTo>
                  <a:lnTo>
                    <a:pt x="128752" y="1393634"/>
                  </a:lnTo>
                  <a:lnTo>
                    <a:pt x="130708" y="1394904"/>
                  </a:lnTo>
                  <a:lnTo>
                    <a:pt x="132994" y="1394904"/>
                  </a:lnTo>
                  <a:lnTo>
                    <a:pt x="132905" y="1391094"/>
                  </a:lnTo>
                  <a:lnTo>
                    <a:pt x="133070" y="1390332"/>
                  </a:lnTo>
                  <a:lnTo>
                    <a:pt x="130708" y="1389824"/>
                  </a:lnTo>
                  <a:lnTo>
                    <a:pt x="129590" y="1387284"/>
                  </a:lnTo>
                  <a:lnTo>
                    <a:pt x="128473" y="1384744"/>
                  </a:lnTo>
                  <a:lnTo>
                    <a:pt x="126809" y="1380934"/>
                  </a:lnTo>
                  <a:lnTo>
                    <a:pt x="128752" y="1377124"/>
                  </a:lnTo>
                  <a:lnTo>
                    <a:pt x="136563" y="1383474"/>
                  </a:lnTo>
                  <a:lnTo>
                    <a:pt x="138518" y="1387284"/>
                  </a:lnTo>
                  <a:lnTo>
                    <a:pt x="138303" y="1384744"/>
                  </a:lnTo>
                  <a:lnTo>
                    <a:pt x="141198" y="1384744"/>
                  </a:lnTo>
                  <a:lnTo>
                    <a:pt x="143725" y="1386014"/>
                  </a:lnTo>
                  <a:lnTo>
                    <a:pt x="143065" y="1384744"/>
                  </a:lnTo>
                  <a:lnTo>
                    <a:pt x="142417" y="1383474"/>
                  </a:lnTo>
                  <a:lnTo>
                    <a:pt x="138518" y="1380934"/>
                  </a:lnTo>
                  <a:lnTo>
                    <a:pt x="136563" y="1377124"/>
                  </a:lnTo>
                  <a:lnTo>
                    <a:pt x="132664" y="1375854"/>
                  </a:lnTo>
                  <a:lnTo>
                    <a:pt x="132168" y="1373314"/>
                  </a:lnTo>
                  <a:lnTo>
                    <a:pt x="131445" y="1369504"/>
                  </a:lnTo>
                  <a:lnTo>
                    <a:pt x="130708" y="1365694"/>
                  </a:lnTo>
                  <a:lnTo>
                    <a:pt x="142417" y="1375854"/>
                  </a:lnTo>
                  <a:lnTo>
                    <a:pt x="140462" y="1369504"/>
                  </a:lnTo>
                  <a:lnTo>
                    <a:pt x="139585" y="1368234"/>
                  </a:lnTo>
                  <a:lnTo>
                    <a:pt x="140703" y="1366964"/>
                  </a:lnTo>
                  <a:lnTo>
                    <a:pt x="140741" y="1365694"/>
                  </a:lnTo>
                  <a:lnTo>
                    <a:pt x="139700" y="1364424"/>
                  </a:lnTo>
                  <a:lnTo>
                    <a:pt x="136563" y="1360614"/>
                  </a:lnTo>
                  <a:lnTo>
                    <a:pt x="142417" y="1361884"/>
                  </a:lnTo>
                  <a:lnTo>
                    <a:pt x="144360" y="1368234"/>
                  </a:lnTo>
                  <a:lnTo>
                    <a:pt x="148272" y="1373314"/>
                  </a:lnTo>
                  <a:lnTo>
                    <a:pt x="146316" y="1369504"/>
                  </a:lnTo>
                  <a:lnTo>
                    <a:pt x="150215" y="1373314"/>
                  </a:lnTo>
                  <a:lnTo>
                    <a:pt x="148272" y="1369504"/>
                  </a:lnTo>
                  <a:lnTo>
                    <a:pt x="146316" y="1365694"/>
                  </a:lnTo>
                  <a:lnTo>
                    <a:pt x="156070" y="1373314"/>
                  </a:lnTo>
                  <a:lnTo>
                    <a:pt x="152171" y="1364424"/>
                  </a:lnTo>
                  <a:lnTo>
                    <a:pt x="152730" y="1365694"/>
                  </a:lnTo>
                  <a:lnTo>
                    <a:pt x="154114" y="1365694"/>
                  </a:lnTo>
                  <a:lnTo>
                    <a:pt x="153644" y="1364424"/>
                  </a:lnTo>
                  <a:lnTo>
                    <a:pt x="152692" y="1361884"/>
                  </a:lnTo>
                  <a:lnTo>
                    <a:pt x="154368" y="1360614"/>
                  </a:lnTo>
                  <a:lnTo>
                    <a:pt x="154940" y="1359344"/>
                  </a:lnTo>
                  <a:lnTo>
                    <a:pt x="154152" y="1358074"/>
                  </a:lnTo>
                  <a:lnTo>
                    <a:pt x="151790" y="1354264"/>
                  </a:lnTo>
                  <a:lnTo>
                    <a:pt x="152171" y="1354264"/>
                  </a:lnTo>
                  <a:lnTo>
                    <a:pt x="150215" y="1351724"/>
                  </a:lnTo>
                  <a:lnTo>
                    <a:pt x="149237" y="1350454"/>
                  </a:lnTo>
                  <a:lnTo>
                    <a:pt x="146316" y="1346644"/>
                  </a:lnTo>
                  <a:lnTo>
                    <a:pt x="154114" y="1347914"/>
                  </a:lnTo>
                  <a:lnTo>
                    <a:pt x="156070" y="1350454"/>
                  </a:lnTo>
                  <a:lnTo>
                    <a:pt x="156070" y="1346644"/>
                  </a:lnTo>
                  <a:lnTo>
                    <a:pt x="148272" y="1340294"/>
                  </a:lnTo>
                  <a:lnTo>
                    <a:pt x="144360" y="1336484"/>
                  </a:lnTo>
                  <a:lnTo>
                    <a:pt x="150215" y="1335214"/>
                  </a:lnTo>
                  <a:lnTo>
                    <a:pt x="148272" y="1335214"/>
                  </a:lnTo>
                  <a:lnTo>
                    <a:pt x="143484" y="1323784"/>
                  </a:lnTo>
                  <a:lnTo>
                    <a:pt x="142417" y="1321244"/>
                  </a:lnTo>
                  <a:lnTo>
                    <a:pt x="150799" y="1328864"/>
                  </a:lnTo>
                  <a:lnTo>
                    <a:pt x="156806" y="1336484"/>
                  </a:lnTo>
                  <a:lnTo>
                    <a:pt x="162445" y="1341564"/>
                  </a:lnTo>
                  <a:lnTo>
                    <a:pt x="169722" y="1346644"/>
                  </a:lnTo>
                  <a:lnTo>
                    <a:pt x="163880" y="1340294"/>
                  </a:lnTo>
                  <a:lnTo>
                    <a:pt x="161925" y="1335214"/>
                  </a:lnTo>
                  <a:lnTo>
                    <a:pt x="161925" y="1328864"/>
                  </a:lnTo>
                  <a:lnTo>
                    <a:pt x="167779" y="1331404"/>
                  </a:lnTo>
                  <a:lnTo>
                    <a:pt x="173634" y="1331404"/>
                  </a:lnTo>
                  <a:lnTo>
                    <a:pt x="183388" y="1336484"/>
                  </a:lnTo>
                  <a:lnTo>
                    <a:pt x="175577" y="1328864"/>
                  </a:lnTo>
                  <a:lnTo>
                    <a:pt x="173634" y="1321244"/>
                  </a:lnTo>
                  <a:lnTo>
                    <a:pt x="183388" y="1332674"/>
                  </a:lnTo>
                  <a:lnTo>
                    <a:pt x="181432" y="1328864"/>
                  </a:lnTo>
                  <a:lnTo>
                    <a:pt x="177533" y="1322514"/>
                  </a:lnTo>
                  <a:lnTo>
                    <a:pt x="176885" y="1321244"/>
                  </a:lnTo>
                  <a:lnTo>
                    <a:pt x="175577" y="1318704"/>
                  </a:lnTo>
                  <a:lnTo>
                    <a:pt x="176555" y="1317434"/>
                  </a:lnTo>
                  <a:lnTo>
                    <a:pt x="181914" y="1319974"/>
                  </a:lnTo>
                  <a:lnTo>
                    <a:pt x="186550" y="1323784"/>
                  </a:lnTo>
                  <a:lnTo>
                    <a:pt x="185470" y="1319276"/>
                  </a:lnTo>
                  <a:lnTo>
                    <a:pt x="183769" y="1317434"/>
                  </a:lnTo>
                  <a:lnTo>
                    <a:pt x="181432" y="1314894"/>
                  </a:lnTo>
                  <a:lnTo>
                    <a:pt x="185331" y="1314894"/>
                  </a:lnTo>
                  <a:lnTo>
                    <a:pt x="185331" y="1311084"/>
                  </a:lnTo>
                  <a:lnTo>
                    <a:pt x="194017" y="1320139"/>
                  </a:lnTo>
                  <a:lnTo>
                    <a:pt x="193382" y="1318704"/>
                  </a:lnTo>
                  <a:lnTo>
                    <a:pt x="193141" y="1317434"/>
                  </a:lnTo>
                  <a:lnTo>
                    <a:pt x="191185" y="1313624"/>
                  </a:lnTo>
                  <a:lnTo>
                    <a:pt x="188582" y="1311084"/>
                  </a:lnTo>
                  <a:lnTo>
                    <a:pt x="183388" y="1306004"/>
                  </a:lnTo>
                  <a:lnTo>
                    <a:pt x="179476" y="1297114"/>
                  </a:lnTo>
                  <a:lnTo>
                    <a:pt x="187286" y="1300924"/>
                  </a:lnTo>
                  <a:lnTo>
                    <a:pt x="189242" y="1303464"/>
                  </a:lnTo>
                  <a:lnTo>
                    <a:pt x="189890" y="1304315"/>
                  </a:lnTo>
                  <a:lnTo>
                    <a:pt x="190944" y="1305699"/>
                  </a:lnTo>
                  <a:lnTo>
                    <a:pt x="191185" y="1306004"/>
                  </a:lnTo>
                  <a:lnTo>
                    <a:pt x="194602" y="1310462"/>
                  </a:lnTo>
                  <a:lnTo>
                    <a:pt x="193141" y="1309966"/>
                  </a:lnTo>
                  <a:lnTo>
                    <a:pt x="198996" y="1317764"/>
                  </a:lnTo>
                  <a:lnTo>
                    <a:pt x="197040" y="1313865"/>
                  </a:lnTo>
                  <a:lnTo>
                    <a:pt x="197040" y="1312989"/>
                  </a:lnTo>
                  <a:lnTo>
                    <a:pt x="198996" y="1314894"/>
                  </a:lnTo>
                  <a:lnTo>
                    <a:pt x="197040" y="1312608"/>
                  </a:lnTo>
                  <a:lnTo>
                    <a:pt x="197040" y="1311275"/>
                  </a:lnTo>
                  <a:lnTo>
                    <a:pt x="195440" y="1310741"/>
                  </a:lnTo>
                  <a:lnTo>
                    <a:pt x="191401" y="1306004"/>
                  </a:lnTo>
                  <a:lnTo>
                    <a:pt x="191185" y="1305750"/>
                  </a:lnTo>
                  <a:lnTo>
                    <a:pt x="191185" y="1299654"/>
                  </a:lnTo>
                  <a:lnTo>
                    <a:pt x="198996" y="1307274"/>
                  </a:lnTo>
                  <a:lnTo>
                    <a:pt x="198996" y="1306004"/>
                  </a:lnTo>
                  <a:lnTo>
                    <a:pt x="193141" y="1299654"/>
                  </a:lnTo>
                  <a:lnTo>
                    <a:pt x="198996" y="1303464"/>
                  </a:lnTo>
                  <a:lnTo>
                    <a:pt x="201587" y="1302194"/>
                  </a:lnTo>
                  <a:lnTo>
                    <a:pt x="199821" y="1299654"/>
                  </a:lnTo>
                  <a:lnTo>
                    <a:pt x="198069" y="1297114"/>
                  </a:lnTo>
                  <a:lnTo>
                    <a:pt x="197192" y="1295844"/>
                  </a:lnTo>
                  <a:lnTo>
                    <a:pt x="196303" y="1294574"/>
                  </a:lnTo>
                  <a:lnTo>
                    <a:pt x="189941" y="1285684"/>
                  </a:lnTo>
                  <a:lnTo>
                    <a:pt x="189242" y="1281874"/>
                  </a:lnTo>
                  <a:lnTo>
                    <a:pt x="193141" y="1288224"/>
                  </a:lnTo>
                  <a:lnTo>
                    <a:pt x="191922" y="1281874"/>
                  </a:lnTo>
                  <a:lnTo>
                    <a:pt x="191185" y="1278064"/>
                  </a:lnTo>
                  <a:lnTo>
                    <a:pt x="198996" y="1281874"/>
                  </a:lnTo>
                  <a:lnTo>
                    <a:pt x="201485" y="1285684"/>
                  </a:lnTo>
                  <a:lnTo>
                    <a:pt x="207289" y="1290764"/>
                  </a:lnTo>
                  <a:lnTo>
                    <a:pt x="213804" y="1295844"/>
                  </a:lnTo>
                  <a:lnTo>
                    <a:pt x="218503" y="1300924"/>
                  </a:lnTo>
                  <a:lnTo>
                    <a:pt x="219443" y="1299654"/>
                  </a:lnTo>
                  <a:lnTo>
                    <a:pt x="215823" y="1294574"/>
                  </a:lnTo>
                  <a:lnTo>
                    <a:pt x="211099" y="1289494"/>
                  </a:lnTo>
                  <a:lnTo>
                    <a:pt x="208749" y="1284414"/>
                  </a:lnTo>
                  <a:lnTo>
                    <a:pt x="220446" y="1297114"/>
                  </a:lnTo>
                  <a:lnTo>
                    <a:pt x="216547" y="1289494"/>
                  </a:lnTo>
                  <a:lnTo>
                    <a:pt x="214604" y="1289494"/>
                  </a:lnTo>
                  <a:lnTo>
                    <a:pt x="212648" y="1284414"/>
                  </a:lnTo>
                  <a:lnTo>
                    <a:pt x="214604" y="1288224"/>
                  </a:lnTo>
                  <a:lnTo>
                    <a:pt x="216547" y="1285684"/>
                  </a:lnTo>
                  <a:lnTo>
                    <a:pt x="218503" y="1292034"/>
                  </a:lnTo>
                  <a:lnTo>
                    <a:pt x="222402" y="1289494"/>
                  </a:lnTo>
                  <a:lnTo>
                    <a:pt x="220446" y="1289494"/>
                  </a:lnTo>
                  <a:lnTo>
                    <a:pt x="224358" y="1288224"/>
                  </a:lnTo>
                  <a:lnTo>
                    <a:pt x="221754" y="1285684"/>
                  </a:lnTo>
                  <a:lnTo>
                    <a:pt x="220446" y="1284414"/>
                  </a:lnTo>
                  <a:lnTo>
                    <a:pt x="212648" y="1276794"/>
                  </a:lnTo>
                  <a:lnTo>
                    <a:pt x="212648" y="1274254"/>
                  </a:lnTo>
                  <a:lnTo>
                    <a:pt x="218503" y="1278064"/>
                  </a:lnTo>
                  <a:lnTo>
                    <a:pt x="220446" y="1280604"/>
                  </a:lnTo>
                  <a:lnTo>
                    <a:pt x="218503" y="1280604"/>
                  </a:lnTo>
                  <a:lnTo>
                    <a:pt x="220446" y="1281874"/>
                  </a:lnTo>
                  <a:lnTo>
                    <a:pt x="224929" y="1285684"/>
                  </a:lnTo>
                  <a:lnTo>
                    <a:pt x="224104" y="1283144"/>
                  </a:lnTo>
                  <a:lnTo>
                    <a:pt x="222923" y="1280604"/>
                  </a:lnTo>
                  <a:lnTo>
                    <a:pt x="226301" y="1281874"/>
                  </a:lnTo>
                  <a:lnTo>
                    <a:pt x="223520" y="1279156"/>
                  </a:lnTo>
                  <a:lnTo>
                    <a:pt x="224358" y="1278064"/>
                  </a:lnTo>
                  <a:lnTo>
                    <a:pt x="222402" y="1276794"/>
                  </a:lnTo>
                  <a:lnTo>
                    <a:pt x="228257" y="1276794"/>
                  </a:lnTo>
                  <a:lnTo>
                    <a:pt x="220446" y="1267904"/>
                  </a:lnTo>
                  <a:lnTo>
                    <a:pt x="226301" y="1271714"/>
                  </a:lnTo>
                  <a:lnTo>
                    <a:pt x="226301" y="1274254"/>
                  </a:lnTo>
                  <a:lnTo>
                    <a:pt x="230212" y="1278064"/>
                  </a:lnTo>
                  <a:lnTo>
                    <a:pt x="227164" y="1272984"/>
                  </a:lnTo>
                  <a:lnTo>
                    <a:pt x="227774" y="1270444"/>
                  </a:lnTo>
                  <a:lnTo>
                    <a:pt x="229108" y="1269174"/>
                  </a:lnTo>
                  <a:lnTo>
                    <a:pt x="228688" y="1267904"/>
                  </a:lnTo>
                  <a:lnTo>
                    <a:pt x="228257" y="1266634"/>
                  </a:lnTo>
                  <a:lnTo>
                    <a:pt x="230212" y="1267904"/>
                  </a:lnTo>
                  <a:lnTo>
                    <a:pt x="226301" y="1262824"/>
                  </a:lnTo>
                  <a:lnTo>
                    <a:pt x="226301" y="1259014"/>
                  </a:lnTo>
                  <a:lnTo>
                    <a:pt x="224358" y="1255204"/>
                  </a:lnTo>
                  <a:lnTo>
                    <a:pt x="221107" y="1248854"/>
                  </a:lnTo>
                  <a:lnTo>
                    <a:pt x="220446" y="1247584"/>
                  </a:lnTo>
                  <a:lnTo>
                    <a:pt x="226301" y="1255204"/>
                  </a:lnTo>
                  <a:lnTo>
                    <a:pt x="219481" y="1242720"/>
                  </a:lnTo>
                  <a:lnTo>
                    <a:pt x="219481" y="1276159"/>
                  </a:lnTo>
                  <a:lnTo>
                    <a:pt x="216547" y="1274254"/>
                  </a:lnTo>
                  <a:lnTo>
                    <a:pt x="216547" y="1271714"/>
                  </a:lnTo>
                  <a:lnTo>
                    <a:pt x="219481" y="1276159"/>
                  </a:lnTo>
                  <a:lnTo>
                    <a:pt x="219481" y="1242720"/>
                  </a:lnTo>
                  <a:lnTo>
                    <a:pt x="218071" y="1241234"/>
                  </a:lnTo>
                  <a:lnTo>
                    <a:pt x="217055" y="1238694"/>
                  </a:lnTo>
                  <a:lnTo>
                    <a:pt x="216547" y="1237424"/>
                  </a:lnTo>
                  <a:lnTo>
                    <a:pt x="221119" y="1241234"/>
                  </a:lnTo>
                  <a:lnTo>
                    <a:pt x="222402" y="1239964"/>
                  </a:lnTo>
                  <a:lnTo>
                    <a:pt x="223685" y="1239964"/>
                  </a:lnTo>
                  <a:lnTo>
                    <a:pt x="228257" y="1245044"/>
                  </a:lnTo>
                  <a:lnTo>
                    <a:pt x="225132" y="1239964"/>
                  </a:lnTo>
                  <a:lnTo>
                    <a:pt x="224358" y="1238694"/>
                  </a:lnTo>
                  <a:lnTo>
                    <a:pt x="223697" y="1237424"/>
                  </a:lnTo>
                  <a:lnTo>
                    <a:pt x="222402" y="1234884"/>
                  </a:lnTo>
                  <a:lnTo>
                    <a:pt x="221284" y="1233614"/>
                  </a:lnTo>
                  <a:lnTo>
                    <a:pt x="214604" y="1225994"/>
                  </a:lnTo>
                  <a:lnTo>
                    <a:pt x="220446" y="1229804"/>
                  </a:lnTo>
                  <a:lnTo>
                    <a:pt x="226301" y="1241234"/>
                  </a:lnTo>
                  <a:lnTo>
                    <a:pt x="230212" y="1241234"/>
                  </a:lnTo>
                  <a:lnTo>
                    <a:pt x="226301" y="1234884"/>
                  </a:lnTo>
                  <a:lnTo>
                    <a:pt x="232156" y="1238694"/>
                  </a:lnTo>
                  <a:lnTo>
                    <a:pt x="228257" y="1234884"/>
                  </a:lnTo>
                  <a:lnTo>
                    <a:pt x="229235" y="1234249"/>
                  </a:lnTo>
                  <a:lnTo>
                    <a:pt x="232156" y="1237424"/>
                  </a:lnTo>
                  <a:lnTo>
                    <a:pt x="238010" y="1241234"/>
                  </a:lnTo>
                  <a:lnTo>
                    <a:pt x="241909" y="1241234"/>
                  </a:lnTo>
                  <a:lnTo>
                    <a:pt x="244983" y="1241234"/>
                  </a:lnTo>
                  <a:lnTo>
                    <a:pt x="243865" y="1238694"/>
                  </a:lnTo>
                  <a:lnTo>
                    <a:pt x="247764" y="1241234"/>
                  </a:lnTo>
                  <a:lnTo>
                    <a:pt x="246164" y="1238694"/>
                  </a:lnTo>
                  <a:lnTo>
                    <a:pt x="243776" y="1234884"/>
                  </a:lnTo>
                  <a:lnTo>
                    <a:pt x="243624" y="1232344"/>
                  </a:lnTo>
                  <a:lnTo>
                    <a:pt x="243357" y="1231074"/>
                  </a:lnTo>
                  <a:lnTo>
                    <a:pt x="243103" y="1229804"/>
                  </a:lnTo>
                  <a:lnTo>
                    <a:pt x="240042" y="1225994"/>
                  </a:lnTo>
                  <a:lnTo>
                    <a:pt x="238010" y="1223454"/>
                  </a:lnTo>
                  <a:lnTo>
                    <a:pt x="241909" y="1226629"/>
                  </a:lnTo>
                  <a:lnTo>
                    <a:pt x="241909" y="1228090"/>
                  </a:lnTo>
                  <a:lnTo>
                    <a:pt x="245808" y="1231988"/>
                  </a:lnTo>
                  <a:lnTo>
                    <a:pt x="242608" y="1227213"/>
                  </a:lnTo>
                  <a:lnTo>
                    <a:pt x="245808" y="1229804"/>
                  </a:lnTo>
                  <a:lnTo>
                    <a:pt x="245808" y="1227264"/>
                  </a:lnTo>
                  <a:lnTo>
                    <a:pt x="241909" y="1223454"/>
                  </a:lnTo>
                  <a:lnTo>
                    <a:pt x="234111" y="1215834"/>
                  </a:lnTo>
                  <a:lnTo>
                    <a:pt x="232156" y="1212024"/>
                  </a:lnTo>
                  <a:lnTo>
                    <a:pt x="232156" y="1208214"/>
                  </a:lnTo>
                  <a:lnTo>
                    <a:pt x="234111" y="1208214"/>
                  </a:lnTo>
                  <a:lnTo>
                    <a:pt x="239966" y="1217104"/>
                  </a:lnTo>
                  <a:lnTo>
                    <a:pt x="243865" y="1215834"/>
                  </a:lnTo>
                  <a:lnTo>
                    <a:pt x="249720" y="1219644"/>
                  </a:lnTo>
                  <a:lnTo>
                    <a:pt x="251663" y="1219644"/>
                  </a:lnTo>
                  <a:lnTo>
                    <a:pt x="251663" y="1215834"/>
                  </a:lnTo>
                  <a:lnTo>
                    <a:pt x="247764" y="1208214"/>
                  </a:lnTo>
                  <a:lnTo>
                    <a:pt x="253619" y="1215834"/>
                  </a:lnTo>
                  <a:lnTo>
                    <a:pt x="257517" y="1219644"/>
                  </a:lnTo>
                  <a:lnTo>
                    <a:pt x="257517" y="1222184"/>
                  </a:lnTo>
                  <a:lnTo>
                    <a:pt x="262521" y="1224724"/>
                  </a:lnTo>
                  <a:lnTo>
                    <a:pt x="262394" y="1222184"/>
                  </a:lnTo>
                  <a:lnTo>
                    <a:pt x="260807" y="1218374"/>
                  </a:lnTo>
                  <a:lnTo>
                    <a:pt x="261416" y="1215834"/>
                  </a:lnTo>
                  <a:lnTo>
                    <a:pt x="267271" y="1222184"/>
                  </a:lnTo>
                  <a:lnTo>
                    <a:pt x="265633" y="1217104"/>
                  </a:lnTo>
                  <a:lnTo>
                    <a:pt x="264782" y="1215834"/>
                  </a:lnTo>
                  <a:lnTo>
                    <a:pt x="261416" y="1210754"/>
                  </a:lnTo>
                  <a:lnTo>
                    <a:pt x="256692" y="1204404"/>
                  </a:lnTo>
                  <a:lnTo>
                    <a:pt x="255752" y="1203134"/>
                  </a:lnTo>
                  <a:lnTo>
                    <a:pt x="252298" y="1198054"/>
                  </a:lnTo>
                  <a:lnTo>
                    <a:pt x="249720" y="1194244"/>
                  </a:lnTo>
                  <a:lnTo>
                    <a:pt x="257517" y="1200594"/>
                  </a:lnTo>
                  <a:lnTo>
                    <a:pt x="257517" y="1201864"/>
                  </a:lnTo>
                  <a:lnTo>
                    <a:pt x="263372" y="1209484"/>
                  </a:lnTo>
                  <a:lnTo>
                    <a:pt x="269227" y="1212024"/>
                  </a:lnTo>
                  <a:lnTo>
                    <a:pt x="267271" y="1204404"/>
                  </a:lnTo>
                  <a:lnTo>
                    <a:pt x="271183" y="1201864"/>
                  </a:lnTo>
                  <a:lnTo>
                    <a:pt x="277025" y="1205674"/>
                  </a:lnTo>
                  <a:lnTo>
                    <a:pt x="278980" y="1209484"/>
                  </a:lnTo>
                  <a:lnTo>
                    <a:pt x="280936" y="1212024"/>
                  </a:lnTo>
                  <a:lnTo>
                    <a:pt x="280873" y="1208214"/>
                  </a:lnTo>
                  <a:lnTo>
                    <a:pt x="281901" y="1205674"/>
                  </a:lnTo>
                  <a:lnTo>
                    <a:pt x="281482" y="1201864"/>
                  </a:lnTo>
                  <a:lnTo>
                    <a:pt x="277025" y="1194244"/>
                  </a:lnTo>
                  <a:lnTo>
                    <a:pt x="280936" y="1200594"/>
                  </a:lnTo>
                  <a:lnTo>
                    <a:pt x="280936" y="1196784"/>
                  </a:lnTo>
                  <a:lnTo>
                    <a:pt x="284835" y="1198054"/>
                  </a:lnTo>
                  <a:lnTo>
                    <a:pt x="283375" y="1196784"/>
                  </a:lnTo>
                  <a:lnTo>
                    <a:pt x="280441" y="1194244"/>
                  </a:lnTo>
                  <a:lnTo>
                    <a:pt x="278980" y="1192974"/>
                  </a:lnTo>
                  <a:lnTo>
                    <a:pt x="275082" y="1186624"/>
                  </a:lnTo>
                  <a:lnTo>
                    <a:pt x="275082" y="1182814"/>
                  </a:lnTo>
                  <a:lnTo>
                    <a:pt x="275082" y="1179004"/>
                  </a:lnTo>
                  <a:lnTo>
                    <a:pt x="280924" y="1180274"/>
                  </a:lnTo>
                  <a:lnTo>
                    <a:pt x="282879" y="1184084"/>
                  </a:lnTo>
                  <a:lnTo>
                    <a:pt x="283425" y="1180274"/>
                  </a:lnTo>
                  <a:lnTo>
                    <a:pt x="282854" y="1179004"/>
                  </a:lnTo>
                  <a:lnTo>
                    <a:pt x="281698" y="1176464"/>
                  </a:lnTo>
                  <a:lnTo>
                    <a:pt x="279958" y="1172654"/>
                  </a:lnTo>
                  <a:lnTo>
                    <a:pt x="277939" y="1166304"/>
                  </a:lnTo>
                  <a:lnTo>
                    <a:pt x="282879" y="1165034"/>
                  </a:lnTo>
                  <a:lnTo>
                    <a:pt x="286778" y="1167574"/>
                  </a:lnTo>
                  <a:lnTo>
                    <a:pt x="292633" y="1175194"/>
                  </a:lnTo>
                  <a:lnTo>
                    <a:pt x="292633" y="1172654"/>
                  </a:lnTo>
                  <a:lnTo>
                    <a:pt x="288734" y="1167574"/>
                  </a:lnTo>
                  <a:lnTo>
                    <a:pt x="285953" y="1165034"/>
                  </a:lnTo>
                  <a:lnTo>
                    <a:pt x="278980" y="1158684"/>
                  </a:lnTo>
                  <a:lnTo>
                    <a:pt x="284835" y="1158684"/>
                  </a:lnTo>
                  <a:lnTo>
                    <a:pt x="292633" y="1167574"/>
                  </a:lnTo>
                  <a:lnTo>
                    <a:pt x="286778" y="1157414"/>
                  </a:lnTo>
                  <a:lnTo>
                    <a:pt x="283667" y="1154874"/>
                  </a:lnTo>
                  <a:lnTo>
                    <a:pt x="278980" y="1151064"/>
                  </a:lnTo>
                  <a:lnTo>
                    <a:pt x="278980" y="1154874"/>
                  </a:lnTo>
                  <a:lnTo>
                    <a:pt x="275082" y="1147254"/>
                  </a:lnTo>
                  <a:lnTo>
                    <a:pt x="278460" y="1148524"/>
                  </a:lnTo>
                  <a:lnTo>
                    <a:pt x="277863" y="1147254"/>
                  </a:lnTo>
                  <a:lnTo>
                    <a:pt x="277279" y="1145984"/>
                  </a:lnTo>
                  <a:lnTo>
                    <a:pt x="276453" y="1144714"/>
                  </a:lnTo>
                  <a:lnTo>
                    <a:pt x="280936" y="1145984"/>
                  </a:lnTo>
                  <a:lnTo>
                    <a:pt x="280936" y="1147254"/>
                  </a:lnTo>
                  <a:lnTo>
                    <a:pt x="286778" y="1153604"/>
                  </a:lnTo>
                  <a:lnTo>
                    <a:pt x="288734" y="1157414"/>
                  </a:lnTo>
                  <a:lnTo>
                    <a:pt x="294436" y="1157414"/>
                  </a:lnTo>
                  <a:lnTo>
                    <a:pt x="294830" y="1152334"/>
                  </a:lnTo>
                  <a:lnTo>
                    <a:pt x="295592" y="1148524"/>
                  </a:lnTo>
                  <a:lnTo>
                    <a:pt x="302387" y="1149794"/>
                  </a:lnTo>
                  <a:lnTo>
                    <a:pt x="301739" y="1148524"/>
                  </a:lnTo>
                  <a:lnTo>
                    <a:pt x="299796" y="1144714"/>
                  </a:lnTo>
                  <a:lnTo>
                    <a:pt x="299135" y="1143444"/>
                  </a:lnTo>
                  <a:lnTo>
                    <a:pt x="298488" y="1142174"/>
                  </a:lnTo>
                  <a:lnTo>
                    <a:pt x="300443" y="1138364"/>
                  </a:lnTo>
                  <a:lnTo>
                    <a:pt x="296545" y="1129474"/>
                  </a:lnTo>
                  <a:lnTo>
                    <a:pt x="302056" y="1135824"/>
                  </a:lnTo>
                  <a:lnTo>
                    <a:pt x="307022" y="1140904"/>
                  </a:lnTo>
                  <a:lnTo>
                    <a:pt x="311632" y="1145984"/>
                  </a:lnTo>
                  <a:lnTo>
                    <a:pt x="316052" y="1151064"/>
                  </a:lnTo>
                  <a:close/>
                </a:path>
                <a:path w="345440" h="1448434">
                  <a:moveTo>
                    <a:pt x="327748" y="1116774"/>
                  </a:moveTo>
                  <a:lnTo>
                    <a:pt x="327202" y="1116952"/>
                  </a:lnTo>
                  <a:lnTo>
                    <a:pt x="327748" y="1118044"/>
                  </a:lnTo>
                  <a:lnTo>
                    <a:pt x="327748" y="1116774"/>
                  </a:lnTo>
                  <a:close/>
                </a:path>
                <a:path w="345440" h="1448434">
                  <a:moveTo>
                    <a:pt x="332219" y="1080236"/>
                  </a:moveTo>
                  <a:lnTo>
                    <a:pt x="331647" y="1077988"/>
                  </a:lnTo>
                  <a:lnTo>
                    <a:pt x="331647" y="1079944"/>
                  </a:lnTo>
                  <a:lnTo>
                    <a:pt x="332219" y="1080236"/>
                  </a:lnTo>
                  <a:close/>
                </a:path>
                <a:path w="345440" h="1448434">
                  <a:moveTo>
                    <a:pt x="337502" y="3898"/>
                  </a:moveTo>
                  <a:lnTo>
                    <a:pt x="331660" y="0"/>
                  </a:lnTo>
                  <a:lnTo>
                    <a:pt x="337502" y="7797"/>
                  </a:lnTo>
                  <a:lnTo>
                    <a:pt x="337502" y="3898"/>
                  </a:lnTo>
                  <a:close/>
                </a:path>
                <a:path w="345440" h="1448434">
                  <a:moveTo>
                    <a:pt x="339458" y="33134"/>
                  </a:moveTo>
                  <a:lnTo>
                    <a:pt x="337502" y="29235"/>
                  </a:lnTo>
                  <a:lnTo>
                    <a:pt x="329704" y="27292"/>
                  </a:lnTo>
                  <a:lnTo>
                    <a:pt x="329704" y="25336"/>
                  </a:lnTo>
                  <a:lnTo>
                    <a:pt x="332270" y="23876"/>
                  </a:lnTo>
                  <a:lnTo>
                    <a:pt x="331165" y="20955"/>
                  </a:lnTo>
                  <a:lnTo>
                    <a:pt x="330796" y="18757"/>
                  </a:lnTo>
                  <a:lnTo>
                    <a:pt x="335559" y="19494"/>
                  </a:lnTo>
                  <a:lnTo>
                    <a:pt x="334822" y="18757"/>
                  </a:lnTo>
                  <a:lnTo>
                    <a:pt x="329704" y="13639"/>
                  </a:lnTo>
                  <a:lnTo>
                    <a:pt x="331660" y="13639"/>
                  </a:lnTo>
                  <a:lnTo>
                    <a:pt x="335559" y="17538"/>
                  </a:lnTo>
                  <a:lnTo>
                    <a:pt x="337502" y="17538"/>
                  </a:lnTo>
                  <a:lnTo>
                    <a:pt x="334899" y="13639"/>
                  </a:lnTo>
                  <a:lnTo>
                    <a:pt x="334251" y="12661"/>
                  </a:lnTo>
                  <a:lnTo>
                    <a:pt x="333603" y="11696"/>
                  </a:lnTo>
                  <a:lnTo>
                    <a:pt x="329704" y="7797"/>
                  </a:lnTo>
                  <a:lnTo>
                    <a:pt x="331660" y="3898"/>
                  </a:lnTo>
                  <a:lnTo>
                    <a:pt x="324637" y="2921"/>
                  </a:lnTo>
                  <a:lnTo>
                    <a:pt x="328904" y="12661"/>
                  </a:lnTo>
                  <a:lnTo>
                    <a:pt x="321894" y="11696"/>
                  </a:lnTo>
                  <a:lnTo>
                    <a:pt x="323481" y="15684"/>
                  </a:lnTo>
                  <a:lnTo>
                    <a:pt x="321411" y="17297"/>
                  </a:lnTo>
                  <a:lnTo>
                    <a:pt x="318604" y="18542"/>
                  </a:lnTo>
                  <a:lnTo>
                    <a:pt x="317995" y="21437"/>
                  </a:lnTo>
                  <a:lnTo>
                    <a:pt x="321868" y="25882"/>
                  </a:lnTo>
                  <a:lnTo>
                    <a:pt x="322541" y="26784"/>
                  </a:lnTo>
                  <a:lnTo>
                    <a:pt x="322211" y="26517"/>
                  </a:lnTo>
                  <a:lnTo>
                    <a:pt x="320535" y="25247"/>
                  </a:lnTo>
                  <a:lnTo>
                    <a:pt x="316052" y="21437"/>
                  </a:lnTo>
                  <a:lnTo>
                    <a:pt x="316052" y="22707"/>
                  </a:lnTo>
                  <a:lnTo>
                    <a:pt x="314096" y="22707"/>
                  </a:lnTo>
                  <a:lnTo>
                    <a:pt x="319951" y="29057"/>
                  </a:lnTo>
                  <a:lnTo>
                    <a:pt x="312153" y="25247"/>
                  </a:lnTo>
                  <a:lnTo>
                    <a:pt x="316052" y="30327"/>
                  </a:lnTo>
                  <a:lnTo>
                    <a:pt x="313766" y="29057"/>
                  </a:lnTo>
                  <a:lnTo>
                    <a:pt x="311480" y="27787"/>
                  </a:lnTo>
                  <a:lnTo>
                    <a:pt x="308914" y="27787"/>
                  </a:lnTo>
                  <a:lnTo>
                    <a:pt x="304342" y="25247"/>
                  </a:lnTo>
                  <a:lnTo>
                    <a:pt x="306298" y="29057"/>
                  </a:lnTo>
                  <a:lnTo>
                    <a:pt x="302399" y="26517"/>
                  </a:lnTo>
                  <a:lnTo>
                    <a:pt x="302399" y="27152"/>
                  </a:lnTo>
                  <a:lnTo>
                    <a:pt x="308241" y="32867"/>
                  </a:lnTo>
                  <a:lnTo>
                    <a:pt x="302399" y="30327"/>
                  </a:lnTo>
                  <a:lnTo>
                    <a:pt x="302399" y="27152"/>
                  </a:lnTo>
                  <a:lnTo>
                    <a:pt x="302387" y="26517"/>
                  </a:lnTo>
                  <a:lnTo>
                    <a:pt x="300443" y="25247"/>
                  </a:lnTo>
                  <a:lnTo>
                    <a:pt x="301739" y="26517"/>
                  </a:lnTo>
                  <a:lnTo>
                    <a:pt x="300443" y="26517"/>
                  </a:lnTo>
                  <a:lnTo>
                    <a:pt x="300532" y="34137"/>
                  </a:lnTo>
                  <a:lnTo>
                    <a:pt x="298246" y="40487"/>
                  </a:lnTo>
                  <a:lnTo>
                    <a:pt x="294132" y="45567"/>
                  </a:lnTo>
                  <a:lnTo>
                    <a:pt x="288734" y="50647"/>
                  </a:lnTo>
                  <a:lnTo>
                    <a:pt x="290690" y="54457"/>
                  </a:lnTo>
                  <a:lnTo>
                    <a:pt x="292633" y="55727"/>
                  </a:lnTo>
                  <a:lnTo>
                    <a:pt x="286486" y="53187"/>
                  </a:lnTo>
                  <a:lnTo>
                    <a:pt x="281419" y="53187"/>
                  </a:lnTo>
                  <a:lnTo>
                    <a:pt x="280022" y="55727"/>
                  </a:lnTo>
                  <a:lnTo>
                    <a:pt x="284835" y="62077"/>
                  </a:lnTo>
                  <a:lnTo>
                    <a:pt x="280936" y="58267"/>
                  </a:lnTo>
                  <a:lnTo>
                    <a:pt x="280936" y="62077"/>
                  </a:lnTo>
                  <a:lnTo>
                    <a:pt x="269227" y="58267"/>
                  </a:lnTo>
                  <a:lnTo>
                    <a:pt x="267271" y="63347"/>
                  </a:lnTo>
                  <a:lnTo>
                    <a:pt x="270662" y="68427"/>
                  </a:lnTo>
                  <a:lnTo>
                    <a:pt x="268008" y="68427"/>
                  </a:lnTo>
                  <a:lnTo>
                    <a:pt x="266458" y="69697"/>
                  </a:lnTo>
                  <a:lnTo>
                    <a:pt x="270535" y="74371"/>
                  </a:lnTo>
                  <a:lnTo>
                    <a:pt x="275082" y="77317"/>
                  </a:lnTo>
                  <a:lnTo>
                    <a:pt x="280936" y="84937"/>
                  </a:lnTo>
                  <a:lnTo>
                    <a:pt x="284835" y="88747"/>
                  </a:lnTo>
                  <a:lnTo>
                    <a:pt x="277368" y="84937"/>
                  </a:lnTo>
                  <a:lnTo>
                    <a:pt x="276034" y="83667"/>
                  </a:lnTo>
                  <a:lnTo>
                    <a:pt x="273367" y="81127"/>
                  </a:lnTo>
                  <a:lnTo>
                    <a:pt x="269748" y="78587"/>
                  </a:lnTo>
                  <a:lnTo>
                    <a:pt x="263372" y="73507"/>
                  </a:lnTo>
                  <a:lnTo>
                    <a:pt x="269227" y="74777"/>
                  </a:lnTo>
                  <a:lnTo>
                    <a:pt x="267601" y="73507"/>
                  </a:lnTo>
                  <a:lnTo>
                    <a:pt x="259473" y="67157"/>
                  </a:lnTo>
                  <a:lnTo>
                    <a:pt x="266026" y="78587"/>
                  </a:lnTo>
                  <a:lnTo>
                    <a:pt x="260692" y="78587"/>
                  </a:lnTo>
                  <a:lnTo>
                    <a:pt x="254254" y="77317"/>
                  </a:lnTo>
                  <a:lnTo>
                    <a:pt x="257517" y="83667"/>
                  </a:lnTo>
                  <a:lnTo>
                    <a:pt x="253619" y="79857"/>
                  </a:lnTo>
                  <a:lnTo>
                    <a:pt x="250964" y="78587"/>
                  </a:lnTo>
                  <a:lnTo>
                    <a:pt x="252882" y="82397"/>
                  </a:lnTo>
                  <a:lnTo>
                    <a:pt x="256641" y="87477"/>
                  </a:lnTo>
                  <a:lnTo>
                    <a:pt x="259473" y="92557"/>
                  </a:lnTo>
                  <a:lnTo>
                    <a:pt x="255574" y="90030"/>
                  </a:lnTo>
                  <a:lnTo>
                    <a:pt x="255574" y="105257"/>
                  </a:lnTo>
                  <a:lnTo>
                    <a:pt x="253619" y="105257"/>
                  </a:lnTo>
                  <a:lnTo>
                    <a:pt x="247764" y="100177"/>
                  </a:lnTo>
                  <a:lnTo>
                    <a:pt x="246303" y="97320"/>
                  </a:lnTo>
                  <a:lnTo>
                    <a:pt x="247764" y="98907"/>
                  </a:lnTo>
                  <a:lnTo>
                    <a:pt x="251663" y="100177"/>
                  </a:lnTo>
                  <a:lnTo>
                    <a:pt x="255574" y="105257"/>
                  </a:lnTo>
                  <a:lnTo>
                    <a:pt x="255574" y="90030"/>
                  </a:lnTo>
                  <a:lnTo>
                    <a:pt x="253619" y="88747"/>
                  </a:lnTo>
                  <a:lnTo>
                    <a:pt x="249720" y="81127"/>
                  </a:lnTo>
                  <a:lnTo>
                    <a:pt x="247396" y="83667"/>
                  </a:lnTo>
                  <a:lnTo>
                    <a:pt x="247281" y="88747"/>
                  </a:lnTo>
                  <a:lnTo>
                    <a:pt x="246430" y="92557"/>
                  </a:lnTo>
                  <a:lnTo>
                    <a:pt x="241909" y="92557"/>
                  </a:lnTo>
                  <a:lnTo>
                    <a:pt x="245414" y="96367"/>
                  </a:lnTo>
                  <a:lnTo>
                    <a:pt x="239814" y="96367"/>
                  </a:lnTo>
                  <a:lnTo>
                    <a:pt x="238747" y="101447"/>
                  </a:lnTo>
                  <a:lnTo>
                    <a:pt x="237312" y="107797"/>
                  </a:lnTo>
                  <a:lnTo>
                    <a:pt x="230212" y="109067"/>
                  </a:lnTo>
                  <a:lnTo>
                    <a:pt x="236054" y="116687"/>
                  </a:lnTo>
                  <a:lnTo>
                    <a:pt x="239966" y="117957"/>
                  </a:lnTo>
                  <a:lnTo>
                    <a:pt x="241909" y="125577"/>
                  </a:lnTo>
                  <a:lnTo>
                    <a:pt x="238010" y="120497"/>
                  </a:lnTo>
                  <a:lnTo>
                    <a:pt x="226301" y="112877"/>
                  </a:lnTo>
                  <a:lnTo>
                    <a:pt x="226301" y="110337"/>
                  </a:lnTo>
                  <a:lnTo>
                    <a:pt x="222402" y="106527"/>
                  </a:lnTo>
                  <a:lnTo>
                    <a:pt x="219417" y="109067"/>
                  </a:lnTo>
                  <a:lnTo>
                    <a:pt x="217525" y="111607"/>
                  </a:lnTo>
                  <a:lnTo>
                    <a:pt x="218567" y="117957"/>
                  </a:lnTo>
                  <a:lnTo>
                    <a:pt x="224358" y="125577"/>
                  </a:lnTo>
                  <a:lnTo>
                    <a:pt x="219811" y="121767"/>
                  </a:lnTo>
                  <a:lnTo>
                    <a:pt x="218744" y="120497"/>
                  </a:lnTo>
                  <a:lnTo>
                    <a:pt x="218046" y="121767"/>
                  </a:lnTo>
                  <a:lnTo>
                    <a:pt x="214604" y="120497"/>
                  </a:lnTo>
                  <a:lnTo>
                    <a:pt x="214604" y="121767"/>
                  </a:lnTo>
                  <a:lnTo>
                    <a:pt x="216547" y="121767"/>
                  </a:lnTo>
                  <a:lnTo>
                    <a:pt x="219544" y="126847"/>
                  </a:lnTo>
                  <a:lnTo>
                    <a:pt x="218503" y="126847"/>
                  </a:lnTo>
                  <a:lnTo>
                    <a:pt x="216001" y="125577"/>
                  </a:lnTo>
                  <a:lnTo>
                    <a:pt x="214604" y="125577"/>
                  </a:lnTo>
                  <a:lnTo>
                    <a:pt x="212648" y="124307"/>
                  </a:lnTo>
                  <a:lnTo>
                    <a:pt x="216547" y="131927"/>
                  </a:lnTo>
                  <a:lnTo>
                    <a:pt x="214604" y="131927"/>
                  </a:lnTo>
                  <a:lnTo>
                    <a:pt x="212648" y="129387"/>
                  </a:lnTo>
                  <a:lnTo>
                    <a:pt x="208749" y="128117"/>
                  </a:lnTo>
                  <a:lnTo>
                    <a:pt x="216547" y="134467"/>
                  </a:lnTo>
                  <a:lnTo>
                    <a:pt x="214604" y="135737"/>
                  </a:lnTo>
                  <a:lnTo>
                    <a:pt x="213626" y="134467"/>
                  </a:lnTo>
                  <a:lnTo>
                    <a:pt x="206794" y="125577"/>
                  </a:lnTo>
                  <a:lnTo>
                    <a:pt x="206794" y="129387"/>
                  </a:lnTo>
                  <a:lnTo>
                    <a:pt x="212648" y="134467"/>
                  </a:lnTo>
                  <a:lnTo>
                    <a:pt x="208749" y="131927"/>
                  </a:lnTo>
                  <a:lnTo>
                    <a:pt x="214604" y="139547"/>
                  </a:lnTo>
                  <a:lnTo>
                    <a:pt x="206794" y="134467"/>
                  </a:lnTo>
                  <a:lnTo>
                    <a:pt x="204851" y="131927"/>
                  </a:lnTo>
                  <a:lnTo>
                    <a:pt x="206794" y="131927"/>
                  </a:lnTo>
                  <a:lnTo>
                    <a:pt x="201739" y="129387"/>
                  </a:lnTo>
                  <a:lnTo>
                    <a:pt x="201434" y="131927"/>
                  </a:lnTo>
                  <a:lnTo>
                    <a:pt x="201853" y="135737"/>
                  </a:lnTo>
                  <a:lnTo>
                    <a:pt x="198996" y="135737"/>
                  </a:lnTo>
                  <a:lnTo>
                    <a:pt x="210693" y="145897"/>
                  </a:lnTo>
                  <a:lnTo>
                    <a:pt x="212648" y="150977"/>
                  </a:lnTo>
                  <a:lnTo>
                    <a:pt x="209727" y="147167"/>
                  </a:lnTo>
                  <a:lnTo>
                    <a:pt x="206794" y="143357"/>
                  </a:lnTo>
                  <a:lnTo>
                    <a:pt x="202895" y="142087"/>
                  </a:lnTo>
                  <a:lnTo>
                    <a:pt x="200939" y="143357"/>
                  </a:lnTo>
                  <a:lnTo>
                    <a:pt x="197040" y="139547"/>
                  </a:lnTo>
                  <a:lnTo>
                    <a:pt x="195097" y="139547"/>
                  </a:lnTo>
                  <a:lnTo>
                    <a:pt x="197040" y="143357"/>
                  </a:lnTo>
                  <a:lnTo>
                    <a:pt x="198996" y="143357"/>
                  </a:lnTo>
                  <a:lnTo>
                    <a:pt x="200939" y="147167"/>
                  </a:lnTo>
                  <a:lnTo>
                    <a:pt x="197040" y="147167"/>
                  </a:lnTo>
                  <a:lnTo>
                    <a:pt x="191185" y="139547"/>
                  </a:lnTo>
                  <a:lnTo>
                    <a:pt x="195948" y="148437"/>
                  </a:lnTo>
                  <a:lnTo>
                    <a:pt x="192290" y="153517"/>
                  </a:lnTo>
                  <a:lnTo>
                    <a:pt x="197040" y="161137"/>
                  </a:lnTo>
                  <a:lnTo>
                    <a:pt x="193141" y="158597"/>
                  </a:lnTo>
                  <a:lnTo>
                    <a:pt x="191185" y="153517"/>
                  </a:lnTo>
                  <a:lnTo>
                    <a:pt x="189242" y="153517"/>
                  </a:lnTo>
                  <a:lnTo>
                    <a:pt x="185547" y="154787"/>
                  </a:lnTo>
                  <a:lnTo>
                    <a:pt x="186067" y="159867"/>
                  </a:lnTo>
                  <a:lnTo>
                    <a:pt x="186220" y="164947"/>
                  </a:lnTo>
                  <a:lnTo>
                    <a:pt x="174815" y="164947"/>
                  </a:lnTo>
                  <a:lnTo>
                    <a:pt x="170954" y="168757"/>
                  </a:lnTo>
                  <a:lnTo>
                    <a:pt x="167449" y="172567"/>
                  </a:lnTo>
                  <a:lnTo>
                    <a:pt x="161925" y="175107"/>
                  </a:lnTo>
                  <a:lnTo>
                    <a:pt x="165823" y="176377"/>
                  </a:lnTo>
                  <a:lnTo>
                    <a:pt x="159969" y="178917"/>
                  </a:lnTo>
                  <a:lnTo>
                    <a:pt x="165823" y="186537"/>
                  </a:lnTo>
                  <a:lnTo>
                    <a:pt x="159969" y="186537"/>
                  </a:lnTo>
                  <a:lnTo>
                    <a:pt x="159969" y="189077"/>
                  </a:lnTo>
                  <a:lnTo>
                    <a:pt x="161925" y="194157"/>
                  </a:lnTo>
                  <a:lnTo>
                    <a:pt x="156070" y="190347"/>
                  </a:lnTo>
                  <a:lnTo>
                    <a:pt x="154127" y="186537"/>
                  </a:lnTo>
                  <a:lnTo>
                    <a:pt x="148272" y="189077"/>
                  </a:lnTo>
                  <a:lnTo>
                    <a:pt x="144373" y="192887"/>
                  </a:lnTo>
                  <a:lnTo>
                    <a:pt x="148272" y="200507"/>
                  </a:lnTo>
                  <a:lnTo>
                    <a:pt x="148272" y="201777"/>
                  </a:lnTo>
                  <a:lnTo>
                    <a:pt x="142417" y="196697"/>
                  </a:lnTo>
                  <a:lnTo>
                    <a:pt x="138518" y="194157"/>
                  </a:lnTo>
                  <a:lnTo>
                    <a:pt x="136563" y="196697"/>
                  </a:lnTo>
                  <a:lnTo>
                    <a:pt x="138518" y="200507"/>
                  </a:lnTo>
                  <a:lnTo>
                    <a:pt x="142417" y="205587"/>
                  </a:lnTo>
                  <a:lnTo>
                    <a:pt x="140462" y="205587"/>
                  </a:lnTo>
                  <a:lnTo>
                    <a:pt x="144373" y="209397"/>
                  </a:lnTo>
                  <a:lnTo>
                    <a:pt x="142417" y="209397"/>
                  </a:lnTo>
                  <a:lnTo>
                    <a:pt x="138518" y="204317"/>
                  </a:lnTo>
                  <a:lnTo>
                    <a:pt x="134607" y="204317"/>
                  </a:lnTo>
                  <a:lnTo>
                    <a:pt x="140462" y="215747"/>
                  </a:lnTo>
                  <a:lnTo>
                    <a:pt x="128765" y="211937"/>
                  </a:lnTo>
                  <a:lnTo>
                    <a:pt x="128765" y="213207"/>
                  </a:lnTo>
                  <a:lnTo>
                    <a:pt x="132664" y="218287"/>
                  </a:lnTo>
                  <a:lnTo>
                    <a:pt x="134607" y="222097"/>
                  </a:lnTo>
                  <a:lnTo>
                    <a:pt x="128765" y="218287"/>
                  </a:lnTo>
                  <a:lnTo>
                    <a:pt x="124853" y="213207"/>
                  </a:lnTo>
                  <a:lnTo>
                    <a:pt x="122364" y="217017"/>
                  </a:lnTo>
                  <a:lnTo>
                    <a:pt x="125412" y="229717"/>
                  </a:lnTo>
                  <a:lnTo>
                    <a:pt x="122910" y="234797"/>
                  </a:lnTo>
                  <a:lnTo>
                    <a:pt x="116052" y="230987"/>
                  </a:lnTo>
                  <a:lnTo>
                    <a:pt x="114858" y="233527"/>
                  </a:lnTo>
                  <a:lnTo>
                    <a:pt x="113309" y="236067"/>
                  </a:lnTo>
                  <a:lnTo>
                    <a:pt x="105346" y="230987"/>
                  </a:lnTo>
                  <a:lnTo>
                    <a:pt x="105384" y="234797"/>
                  </a:lnTo>
                  <a:lnTo>
                    <a:pt x="104127" y="236067"/>
                  </a:lnTo>
                  <a:lnTo>
                    <a:pt x="103974" y="237337"/>
                  </a:lnTo>
                  <a:lnTo>
                    <a:pt x="107302" y="242417"/>
                  </a:lnTo>
                  <a:lnTo>
                    <a:pt x="99491" y="237337"/>
                  </a:lnTo>
                  <a:lnTo>
                    <a:pt x="99491" y="244957"/>
                  </a:lnTo>
                  <a:lnTo>
                    <a:pt x="101447" y="251307"/>
                  </a:lnTo>
                  <a:lnTo>
                    <a:pt x="95592" y="247497"/>
                  </a:lnTo>
                  <a:lnTo>
                    <a:pt x="100164" y="252577"/>
                  </a:lnTo>
                  <a:lnTo>
                    <a:pt x="102730" y="262737"/>
                  </a:lnTo>
                  <a:lnTo>
                    <a:pt x="107302" y="267817"/>
                  </a:lnTo>
                  <a:lnTo>
                    <a:pt x="101447" y="262737"/>
                  </a:lnTo>
                  <a:lnTo>
                    <a:pt x="96786" y="260197"/>
                  </a:lnTo>
                  <a:lnTo>
                    <a:pt x="97790" y="262737"/>
                  </a:lnTo>
                  <a:lnTo>
                    <a:pt x="100622" y="266547"/>
                  </a:lnTo>
                  <a:lnTo>
                    <a:pt x="101447" y="267817"/>
                  </a:lnTo>
                  <a:lnTo>
                    <a:pt x="93649" y="262737"/>
                  </a:lnTo>
                  <a:lnTo>
                    <a:pt x="87795" y="263740"/>
                  </a:lnTo>
                  <a:lnTo>
                    <a:pt x="87795" y="293217"/>
                  </a:lnTo>
                  <a:lnTo>
                    <a:pt x="85839" y="295757"/>
                  </a:lnTo>
                  <a:lnTo>
                    <a:pt x="81940" y="293217"/>
                  </a:lnTo>
                  <a:lnTo>
                    <a:pt x="79984" y="291947"/>
                  </a:lnTo>
                  <a:lnTo>
                    <a:pt x="78689" y="289839"/>
                  </a:lnTo>
                  <a:lnTo>
                    <a:pt x="87795" y="293217"/>
                  </a:lnTo>
                  <a:lnTo>
                    <a:pt x="87795" y="263740"/>
                  </a:lnTo>
                  <a:lnTo>
                    <a:pt x="86233" y="264007"/>
                  </a:lnTo>
                  <a:lnTo>
                    <a:pt x="84137" y="271627"/>
                  </a:lnTo>
                  <a:lnTo>
                    <a:pt x="82397" y="280517"/>
                  </a:lnTo>
                  <a:lnTo>
                    <a:pt x="76085" y="285597"/>
                  </a:lnTo>
                  <a:lnTo>
                    <a:pt x="72186" y="285597"/>
                  </a:lnTo>
                  <a:lnTo>
                    <a:pt x="74307" y="287909"/>
                  </a:lnTo>
                  <a:lnTo>
                    <a:pt x="74129" y="288137"/>
                  </a:lnTo>
                  <a:lnTo>
                    <a:pt x="74726" y="288366"/>
                  </a:lnTo>
                  <a:lnTo>
                    <a:pt x="78041" y="291947"/>
                  </a:lnTo>
                  <a:lnTo>
                    <a:pt x="76085" y="291947"/>
                  </a:lnTo>
                  <a:lnTo>
                    <a:pt x="74129" y="293217"/>
                  </a:lnTo>
                  <a:lnTo>
                    <a:pt x="70231" y="289407"/>
                  </a:lnTo>
                  <a:lnTo>
                    <a:pt x="68287" y="289407"/>
                  </a:lnTo>
                  <a:lnTo>
                    <a:pt x="66332" y="285597"/>
                  </a:lnTo>
                  <a:lnTo>
                    <a:pt x="64592" y="286867"/>
                  </a:lnTo>
                  <a:lnTo>
                    <a:pt x="65595" y="290677"/>
                  </a:lnTo>
                  <a:lnTo>
                    <a:pt x="65506" y="293217"/>
                  </a:lnTo>
                  <a:lnTo>
                    <a:pt x="60477" y="291947"/>
                  </a:lnTo>
                  <a:lnTo>
                    <a:pt x="64376" y="293217"/>
                  </a:lnTo>
                  <a:lnTo>
                    <a:pt x="68287" y="297027"/>
                  </a:lnTo>
                  <a:lnTo>
                    <a:pt x="69227" y="302107"/>
                  </a:lnTo>
                  <a:lnTo>
                    <a:pt x="64135" y="302107"/>
                  </a:lnTo>
                  <a:lnTo>
                    <a:pt x="58674" y="300837"/>
                  </a:lnTo>
                  <a:lnTo>
                    <a:pt x="58521" y="302107"/>
                  </a:lnTo>
                  <a:lnTo>
                    <a:pt x="58521" y="303377"/>
                  </a:lnTo>
                  <a:lnTo>
                    <a:pt x="60477" y="303377"/>
                  </a:lnTo>
                  <a:lnTo>
                    <a:pt x="58521" y="305917"/>
                  </a:lnTo>
                  <a:lnTo>
                    <a:pt x="56578" y="305917"/>
                  </a:lnTo>
                  <a:lnTo>
                    <a:pt x="52679" y="303390"/>
                  </a:lnTo>
                  <a:lnTo>
                    <a:pt x="58521" y="307187"/>
                  </a:lnTo>
                  <a:lnTo>
                    <a:pt x="58521" y="309727"/>
                  </a:lnTo>
                  <a:lnTo>
                    <a:pt x="62433" y="310997"/>
                  </a:lnTo>
                  <a:lnTo>
                    <a:pt x="60655" y="312267"/>
                  </a:lnTo>
                  <a:lnTo>
                    <a:pt x="61455" y="314807"/>
                  </a:lnTo>
                  <a:lnTo>
                    <a:pt x="60782" y="314807"/>
                  </a:lnTo>
                  <a:lnTo>
                    <a:pt x="54622" y="310997"/>
                  </a:lnTo>
                  <a:lnTo>
                    <a:pt x="46824" y="309727"/>
                  </a:lnTo>
                  <a:lnTo>
                    <a:pt x="56578" y="318617"/>
                  </a:lnTo>
                  <a:lnTo>
                    <a:pt x="52679" y="318617"/>
                  </a:lnTo>
                  <a:lnTo>
                    <a:pt x="45974" y="316077"/>
                  </a:lnTo>
                  <a:lnTo>
                    <a:pt x="44386" y="317347"/>
                  </a:lnTo>
                  <a:lnTo>
                    <a:pt x="44996" y="319887"/>
                  </a:lnTo>
                  <a:lnTo>
                    <a:pt x="44869" y="322427"/>
                  </a:lnTo>
                  <a:lnTo>
                    <a:pt x="40970" y="318617"/>
                  </a:lnTo>
                  <a:lnTo>
                    <a:pt x="46824" y="324967"/>
                  </a:lnTo>
                  <a:lnTo>
                    <a:pt x="40970" y="326237"/>
                  </a:lnTo>
                  <a:lnTo>
                    <a:pt x="42926" y="328777"/>
                  </a:lnTo>
                  <a:lnTo>
                    <a:pt x="40970" y="331317"/>
                  </a:lnTo>
                  <a:lnTo>
                    <a:pt x="37071" y="331317"/>
                  </a:lnTo>
                  <a:lnTo>
                    <a:pt x="33172" y="326237"/>
                  </a:lnTo>
                  <a:lnTo>
                    <a:pt x="35115" y="331317"/>
                  </a:lnTo>
                  <a:lnTo>
                    <a:pt x="33172" y="332587"/>
                  </a:lnTo>
                  <a:lnTo>
                    <a:pt x="40970" y="338937"/>
                  </a:lnTo>
                  <a:lnTo>
                    <a:pt x="27317" y="335127"/>
                  </a:lnTo>
                  <a:lnTo>
                    <a:pt x="32651" y="340207"/>
                  </a:lnTo>
                  <a:lnTo>
                    <a:pt x="30480" y="341477"/>
                  </a:lnTo>
                  <a:lnTo>
                    <a:pt x="28689" y="342747"/>
                  </a:lnTo>
                  <a:lnTo>
                    <a:pt x="35115" y="347827"/>
                  </a:lnTo>
                  <a:lnTo>
                    <a:pt x="31216" y="347827"/>
                  </a:lnTo>
                  <a:lnTo>
                    <a:pt x="23406" y="344017"/>
                  </a:lnTo>
                  <a:lnTo>
                    <a:pt x="31216" y="351637"/>
                  </a:lnTo>
                  <a:lnTo>
                    <a:pt x="27317" y="351637"/>
                  </a:lnTo>
                  <a:lnTo>
                    <a:pt x="25361" y="354177"/>
                  </a:lnTo>
                  <a:lnTo>
                    <a:pt x="23406" y="354177"/>
                  </a:lnTo>
                  <a:lnTo>
                    <a:pt x="21463" y="356717"/>
                  </a:lnTo>
                  <a:lnTo>
                    <a:pt x="27317" y="364337"/>
                  </a:lnTo>
                  <a:lnTo>
                    <a:pt x="27317" y="368147"/>
                  </a:lnTo>
                  <a:lnTo>
                    <a:pt x="13652" y="361797"/>
                  </a:lnTo>
                  <a:lnTo>
                    <a:pt x="15608" y="364337"/>
                  </a:lnTo>
                  <a:lnTo>
                    <a:pt x="25361" y="369417"/>
                  </a:lnTo>
                  <a:lnTo>
                    <a:pt x="21463" y="371957"/>
                  </a:lnTo>
                  <a:lnTo>
                    <a:pt x="19507" y="371957"/>
                  </a:lnTo>
                  <a:lnTo>
                    <a:pt x="19507" y="369417"/>
                  </a:lnTo>
                  <a:lnTo>
                    <a:pt x="17564" y="369417"/>
                  </a:lnTo>
                  <a:lnTo>
                    <a:pt x="19507" y="373227"/>
                  </a:lnTo>
                  <a:lnTo>
                    <a:pt x="11709" y="373227"/>
                  </a:lnTo>
                  <a:lnTo>
                    <a:pt x="16586" y="378307"/>
                  </a:lnTo>
                  <a:lnTo>
                    <a:pt x="20485" y="384657"/>
                  </a:lnTo>
                  <a:lnTo>
                    <a:pt x="25361" y="389737"/>
                  </a:lnTo>
                  <a:lnTo>
                    <a:pt x="18783" y="387197"/>
                  </a:lnTo>
                  <a:lnTo>
                    <a:pt x="14389" y="382117"/>
                  </a:lnTo>
                  <a:lnTo>
                    <a:pt x="7797" y="379577"/>
                  </a:lnTo>
                  <a:lnTo>
                    <a:pt x="0" y="379577"/>
                  </a:lnTo>
                  <a:lnTo>
                    <a:pt x="3898" y="387197"/>
                  </a:lnTo>
                  <a:lnTo>
                    <a:pt x="9753" y="393547"/>
                  </a:lnTo>
                  <a:lnTo>
                    <a:pt x="7797" y="393547"/>
                  </a:lnTo>
                  <a:lnTo>
                    <a:pt x="19507" y="401167"/>
                  </a:lnTo>
                  <a:lnTo>
                    <a:pt x="34632" y="410057"/>
                  </a:lnTo>
                  <a:lnTo>
                    <a:pt x="41452" y="413867"/>
                  </a:lnTo>
                  <a:lnTo>
                    <a:pt x="46824" y="416407"/>
                  </a:lnTo>
                  <a:lnTo>
                    <a:pt x="56578" y="422757"/>
                  </a:lnTo>
                  <a:lnTo>
                    <a:pt x="60477" y="424027"/>
                  </a:lnTo>
                  <a:lnTo>
                    <a:pt x="70231" y="424027"/>
                  </a:lnTo>
                  <a:lnTo>
                    <a:pt x="64376" y="420217"/>
                  </a:lnTo>
                  <a:lnTo>
                    <a:pt x="60477" y="415137"/>
                  </a:lnTo>
                  <a:lnTo>
                    <a:pt x="63042" y="413867"/>
                  </a:lnTo>
                  <a:lnTo>
                    <a:pt x="70726" y="416407"/>
                  </a:lnTo>
                  <a:lnTo>
                    <a:pt x="79133" y="418947"/>
                  </a:lnTo>
                  <a:lnTo>
                    <a:pt x="79984" y="418947"/>
                  </a:lnTo>
                  <a:lnTo>
                    <a:pt x="79984" y="416407"/>
                  </a:lnTo>
                  <a:lnTo>
                    <a:pt x="74129" y="415137"/>
                  </a:lnTo>
                  <a:lnTo>
                    <a:pt x="79502" y="415137"/>
                  </a:lnTo>
                  <a:lnTo>
                    <a:pt x="78041" y="413867"/>
                  </a:lnTo>
                  <a:lnTo>
                    <a:pt x="72186" y="408787"/>
                  </a:lnTo>
                  <a:lnTo>
                    <a:pt x="75006" y="409409"/>
                  </a:lnTo>
                  <a:lnTo>
                    <a:pt x="73774" y="408787"/>
                  </a:lnTo>
                  <a:lnTo>
                    <a:pt x="74129" y="406247"/>
                  </a:lnTo>
                  <a:lnTo>
                    <a:pt x="83883" y="412597"/>
                  </a:lnTo>
                  <a:lnTo>
                    <a:pt x="93649" y="415137"/>
                  </a:lnTo>
                  <a:lnTo>
                    <a:pt x="85839" y="410057"/>
                  </a:lnTo>
                  <a:lnTo>
                    <a:pt x="82918" y="406247"/>
                  </a:lnTo>
                  <a:lnTo>
                    <a:pt x="81940" y="404977"/>
                  </a:lnTo>
                  <a:lnTo>
                    <a:pt x="89738" y="408787"/>
                  </a:lnTo>
                  <a:lnTo>
                    <a:pt x="89738" y="410057"/>
                  </a:lnTo>
                  <a:lnTo>
                    <a:pt x="95592" y="410057"/>
                  </a:lnTo>
                  <a:lnTo>
                    <a:pt x="92671" y="408787"/>
                  </a:lnTo>
                  <a:lnTo>
                    <a:pt x="91414" y="408254"/>
                  </a:lnTo>
                  <a:lnTo>
                    <a:pt x="90576" y="406615"/>
                  </a:lnTo>
                  <a:lnTo>
                    <a:pt x="90576" y="407885"/>
                  </a:lnTo>
                  <a:lnTo>
                    <a:pt x="83883" y="404977"/>
                  </a:lnTo>
                  <a:lnTo>
                    <a:pt x="83883" y="402437"/>
                  </a:lnTo>
                  <a:lnTo>
                    <a:pt x="90576" y="407885"/>
                  </a:lnTo>
                  <a:lnTo>
                    <a:pt x="90576" y="406615"/>
                  </a:lnTo>
                  <a:lnTo>
                    <a:pt x="89738" y="404977"/>
                  </a:lnTo>
                  <a:lnTo>
                    <a:pt x="91694" y="404977"/>
                  </a:lnTo>
                  <a:lnTo>
                    <a:pt x="86487" y="402437"/>
                  </a:lnTo>
                  <a:lnTo>
                    <a:pt x="83883" y="401167"/>
                  </a:lnTo>
                  <a:lnTo>
                    <a:pt x="81940" y="398627"/>
                  </a:lnTo>
                  <a:lnTo>
                    <a:pt x="85839" y="401167"/>
                  </a:lnTo>
                  <a:lnTo>
                    <a:pt x="85839" y="399618"/>
                  </a:lnTo>
                  <a:lnTo>
                    <a:pt x="85839" y="398627"/>
                  </a:lnTo>
                  <a:lnTo>
                    <a:pt x="76085" y="397357"/>
                  </a:lnTo>
                  <a:lnTo>
                    <a:pt x="73799" y="394817"/>
                  </a:lnTo>
                  <a:lnTo>
                    <a:pt x="76822" y="393547"/>
                  </a:lnTo>
                  <a:lnTo>
                    <a:pt x="82397" y="394817"/>
                  </a:lnTo>
                  <a:lnTo>
                    <a:pt x="87795" y="397357"/>
                  </a:lnTo>
                  <a:lnTo>
                    <a:pt x="89738" y="398627"/>
                  </a:lnTo>
                  <a:lnTo>
                    <a:pt x="93649" y="398627"/>
                  </a:lnTo>
                  <a:lnTo>
                    <a:pt x="101447" y="401167"/>
                  </a:lnTo>
                  <a:lnTo>
                    <a:pt x="95592" y="394817"/>
                  </a:lnTo>
                  <a:lnTo>
                    <a:pt x="90627" y="391007"/>
                  </a:lnTo>
                  <a:lnTo>
                    <a:pt x="87871" y="389737"/>
                  </a:lnTo>
                  <a:lnTo>
                    <a:pt x="85102" y="388467"/>
                  </a:lnTo>
                  <a:lnTo>
                    <a:pt x="79959" y="384657"/>
                  </a:lnTo>
                  <a:lnTo>
                    <a:pt x="76085" y="379577"/>
                  </a:lnTo>
                  <a:lnTo>
                    <a:pt x="81051" y="382117"/>
                  </a:lnTo>
                  <a:lnTo>
                    <a:pt x="86880" y="384759"/>
                  </a:lnTo>
                  <a:lnTo>
                    <a:pt x="82918" y="379577"/>
                  </a:lnTo>
                  <a:lnTo>
                    <a:pt x="79984" y="375767"/>
                  </a:lnTo>
                  <a:lnTo>
                    <a:pt x="78041" y="371957"/>
                  </a:lnTo>
                  <a:lnTo>
                    <a:pt x="93649" y="383387"/>
                  </a:lnTo>
                  <a:lnTo>
                    <a:pt x="90881" y="380707"/>
                  </a:lnTo>
                  <a:lnTo>
                    <a:pt x="93637" y="382066"/>
                  </a:lnTo>
                  <a:lnTo>
                    <a:pt x="91694" y="380123"/>
                  </a:lnTo>
                  <a:lnTo>
                    <a:pt x="90297" y="380123"/>
                  </a:lnTo>
                  <a:lnTo>
                    <a:pt x="89738" y="379577"/>
                  </a:lnTo>
                  <a:lnTo>
                    <a:pt x="91694" y="379577"/>
                  </a:lnTo>
                  <a:lnTo>
                    <a:pt x="87795" y="377037"/>
                  </a:lnTo>
                  <a:lnTo>
                    <a:pt x="82511" y="373227"/>
                  </a:lnTo>
                  <a:lnTo>
                    <a:pt x="83642" y="373227"/>
                  </a:lnTo>
                  <a:lnTo>
                    <a:pt x="85864" y="371957"/>
                  </a:lnTo>
                  <a:lnTo>
                    <a:pt x="83883" y="369417"/>
                  </a:lnTo>
                  <a:lnTo>
                    <a:pt x="93738" y="377037"/>
                  </a:lnTo>
                  <a:lnTo>
                    <a:pt x="99745" y="382117"/>
                  </a:lnTo>
                  <a:lnTo>
                    <a:pt x="106108" y="385927"/>
                  </a:lnTo>
                  <a:lnTo>
                    <a:pt x="117055" y="393547"/>
                  </a:lnTo>
                  <a:lnTo>
                    <a:pt x="110261" y="387197"/>
                  </a:lnTo>
                  <a:lnTo>
                    <a:pt x="105105" y="382117"/>
                  </a:lnTo>
                  <a:lnTo>
                    <a:pt x="102514" y="378307"/>
                  </a:lnTo>
                  <a:lnTo>
                    <a:pt x="103403" y="377037"/>
                  </a:lnTo>
                  <a:lnTo>
                    <a:pt x="117055" y="389737"/>
                  </a:lnTo>
                  <a:lnTo>
                    <a:pt x="117233" y="385927"/>
                  </a:lnTo>
                  <a:lnTo>
                    <a:pt x="111201" y="378307"/>
                  </a:lnTo>
                  <a:lnTo>
                    <a:pt x="109918" y="377037"/>
                  </a:lnTo>
                  <a:lnTo>
                    <a:pt x="102235" y="369417"/>
                  </a:lnTo>
                  <a:lnTo>
                    <a:pt x="101015" y="368147"/>
                  </a:lnTo>
                  <a:lnTo>
                    <a:pt x="93649" y="360527"/>
                  </a:lnTo>
                  <a:lnTo>
                    <a:pt x="110655" y="370687"/>
                  </a:lnTo>
                  <a:lnTo>
                    <a:pt x="117055" y="375767"/>
                  </a:lnTo>
                  <a:lnTo>
                    <a:pt x="117055" y="371957"/>
                  </a:lnTo>
                  <a:lnTo>
                    <a:pt x="128765" y="379577"/>
                  </a:lnTo>
                  <a:lnTo>
                    <a:pt x="123278" y="374497"/>
                  </a:lnTo>
                  <a:lnTo>
                    <a:pt x="121450" y="371957"/>
                  </a:lnTo>
                  <a:lnTo>
                    <a:pt x="118884" y="369417"/>
                  </a:lnTo>
                  <a:lnTo>
                    <a:pt x="116967" y="368147"/>
                  </a:lnTo>
                  <a:lnTo>
                    <a:pt x="114439" y="366483"/>
                  </a:lnTo>
                  <a:lnTo>
                    <a:pt x="113157" y="368147"/>
                  </a:lnTo>
                  <a:lnTo>
                    <a:pt x="109258" y="364337"/>
                  </a:lnTo>
                  <a:lnTo>
                    <a:pt x="103403" y="360527"/>
                  </a:lnTo>
                  <a:lnTo>
                    <a:pt x="99491" y="357987"/>
                  </a:lnTo>
                  <a:lnTo>
                    <a:pt x="101447" y="356717"/>
                  </a:lnTo>
                  <a:lnTo>
                    <a:pt x="102095" y="356933"/>
                  </a:lnTo>
                  <a:lnTo>
                    <a:pt x="101841" y="356717"/>
                  </a:lnTo>
                  <a:lnTo>
                    <a:pt x="95592" y="351637"/>
                  </a:lnTo>
                  <a:lnTo>
                    <a:pt x="103403" y="356717"/>
                  </a:lnTo>
                  <a:lnTo>
                    <a:pt x="109245" y="357987"/>
                  </a:lnTo>
                  <a:lnTo>
                    <a:pt x="107302" y="356717"/>
                  </a:lnTo>
                  <a:lnTo>
                    <a:pt x="113157" y="357987"/>
                  </a:lnTo>
                  <a:lnTo>
                    <a:pt x="115709" y="360210"/>
                  </a:lnTo>
                  <a:lnTo>
                    <a:pt x="113157" y="358673"/>
                  </a:lnTo>
                  <a:lnTo>
                    <a:pt x="115100" y="360629"/>
                  </a:lnTo>
                  <a:lnTo>
                    <a:pt x="117678" y="361924"/>
                  </a:lnTo>
                  <a:lnTo>
                    <a:pt x="124853" y="368147"/>
                  </a:lnTo>
                  <a:lnTo>
                    <a:pt x="119303" y="362737"/>
                  </a:lnTo>
                  <a:lnTo>
                    <a:pt x="122910" y="364528"/>
                  </a:lnTo>
                  <a:lnTo>
                    <a:pt x="118338" y="361797"/>
                  </a:lnTo>
                  <a:lnTo>
                    <a:pt x="117055" y="360527"/>
                  </a:lnTo>
                  <a:lnTo>
                    <a:pt x="119011" y="360527"/>
                  </a:lnTo>
                  <a:lnTo>
                    <a:pt x="124853" y="365607"/>
                  </a:lnTo>
                  <a:lnTo>
                    <a:pt x="125222" y="364337"/>
                  </a:lnTo>
                  <a:lnTo>
                    <a:pt x="120611" y="360527"/>
                  </a:lnTo>
                  <a:lnTo>
                    <a:pt x="117538" y="357987"/>
                  </a:lnTo>
                  <a:lnTo>
                    <a:pt x="116154" y="356717"/>
                  </a:lnTo>
                  <a:lnTo>
                    <a:pt x="110591" y="351637"/>
                  </a:lnTo>
                  <a:lnTo>
                    <a:pt x="113157" y="350367"/>
                  </a:lnTo>
                  <a:lnTo>
                    <a:pt x="117055" y="354177"/>
                  </a:lnTo>
                  <a:lnTo>
                    <a:pt x="120954" y="356717"/>
                  </a:lnTo>
                  <a:lnTo>
                    <a:pt x="117055" y="356717"/>
                  </a:lnTo>
                  <a:lnTo>
                    <a:pt x="128765" y="364337"/>
                  </a:lnTo>
                  <a:lnTo>
                    <a:pt x="128943" y="364337"/>
                  </a:lnTo>
                  <a:lnTo>
                    <a:pt x="128752" y="364528"/>
                  </a:lnTo>
                  <a:lnTo>
                    <a:pt x="130708" y="366471"/>
                  </a:lnTo>
                  <a:lnTo>
                    <a:pt x="138518" y="366471"/>
                  </a:lnTo>
                  <a:lnTo>
                    <a:pt x="134239" y="364337"/>
                  </a:lnTo>
                  <a:lnTo>
                    <a:pt x="134620" y="364337"/>
                  </a:lnTo>
                  <a:lnTo>
                    <a:pt x="132664" y="357987"/>
                  </a:lnTo>
                  <a:lnTo>
                    <a:pt x="136563" y="356717"/>
                  </a:lnTo>
                  <a:lnTo>
                    <a:pt x="130987" y="350367"/>
                  </a:lnTo>
                  <a:lnTo>
                    <a:pt x="128752" y="347827"/>
                  </a:lnTo>
                  <a:lnTo>
                    <a:pt x="134607" y="351637"/>
                  </a:lnTo>
                  <a:lnTo>
                    <a:pt x="136563" y="356717"/>
                  </a:lnTo>
                  <a:lnTo>
                    <a:pt x="138569" y="355447"/>
                  </a:lnTo>
                  <a:lnTo>
                    <a:pt x="138023" y="352907"/>
                  </a:lnTo>
                  <a:lnTo>
                    <a:pt x="138214" y="350367"/>
                  </a:lnTo>
                  <a:lnTo>
                    <a:pt x="142417" y="350367"/>
                  </a:lnTo>
                  <a:lnTo>
                    <a:pt x="136563" y="347827"/>
                  </a:lnTo>
                  <a:lnTo>
                    <a:pt x="130708" y="342747"/>
                  </a:lnTo>
                  <a:lnTo>
                    <a:pt x="131876" y="338937"/>
                  </a:lnTo>
                  <a:lnTo>
                    <a:pt x="132664" y="336397"/>
                  </a:lnTo>
                  <a:lnTo>
                    <a:pt x="144360" y="344017"/>
                  </a:lnTo>
                  <a:lnTo>
                    <a:pt x="143332" y="341477"/>
                  </a:lnTo>
                  <a:lnTo>
                    <a:pt x="146316" y="340207"/>
                  </a:lnTo>
                  <a:lnTo>
                    <a:pt x="149301" y="340207"/>
                  </a:lnTo>
                  <a:lnTo>
                    <a:pt x="148272" y="338937"/>
                  </a:lnTo>
                  <a:lnTo>
                    <a:pt x="144360" y="336397"/>
                  </a:lnTo>
                  <a:lnTo>
                    <a:pt x="138518" y="332587"/>
                  </a:lnTo>
                  <a:lnTo>
                    <a:pt x="138023" y="331317"/>
                  </a:lnTo>
                  <a:lnTo>
                    <a:pt x="134607" y="322427"/>
                  </a:lnTo>
                  <a:lnTo>
                    <a:pt x="146316" y="332587"/>
                  </a:lnTo>
                  <a:lnTo>
                    <a:pt x="144360" y="326237"/>
                  </a:lnTo>
                  <a:lnTo>
                    <a:pt x="142659" y="324967"/>
                  </a:lnTo>
                  <a:lnTo>
                    <a:pt x="143878" y="323697"/>
                  </a:lnTo>
                  <a:lnTo>
                    <a:pt x="144360" y="322427"/>
                  </a:lnTo>
                  <a:lnTo>
                    <a:pt x="141439" y="318617"/>
                  </a:lnTo>
                  <a:lnTo>
                    <a:pt x="140462" y="317347"/>
                  </a:lnTo>
                  <a:lnTo>
                    <a:pt x="146316" y="318617"/>
                  </a:lnTo>
                  <a:lnTo>
                    <a:pt x="148272" y="324967"/>
                  </a:lnTo>
                  <a:lnTo>
                    <a:pt x="152171" y="328777"/>
                  </a:lnTo>
                  <a:lnTo>
                    <a:pt x="150215" y="324967"/>
                  </a:lnTo>
                  <a:lnTo>
                    <a:pt x="154114" y="328777"/>
                  </a:lnTo>
                  <a:lnTo>
                    <a:pt x="150609" y="324967"/>
                  </a:lnTo>
                  <a:lnTo>
                    <a:pt x="148272" y="322427"/>
                  </a:lnTo>
                  <a:lnTo>
                    <a:pt x="159969" y="331317"/>
                  </a:lnTo>
                  <a:lnTo>
                    <a:pt x="156565" y="322427"/>
                  </a:lnTo>
                  <a:lnTo>
                    <a:pt x="156070" y="321157"/>
                  </a:lnTo>
                  <a:lnTo>
                    <a:pt x="158026" y="322427"/>
                  </a:lnTo>
                  <a:lnTo>
                    <a:pt x="156883" y="321157"/>
                  </a:lnTo>
                  <a:lnTo>
                    <a:pt x="155740" y="319887"/>
                  </a:lnTo>
                  <a:lnTo>
                    <a:pt x="157289" y="318617"/>
                  </a:lnTo>
                  <a:lnTo>
                    <a:pt x="157518" y="317347"/>
                  </a:lnTo>
                  <a:lnTo>
                    <a:pt x="157746" y="316077"/>
                  </a:lnTo>
                  <a:lnTo>
                    <a:pt x="156629" y="314807"/>
                  </a:lnTo>
                  <a:lnTo>
                    <a:pt x="152171" y="309727"/>
                  </a:lnTo>
                  <a:lnTo>
                    <a:pt x="154127" y="310997"/>
                  </a:lnTo>
                  <a:lnTo>
                    <a:pt x="152819" y="309727"/>
                  </a:lnTo>
                  <a:lnTo>
                    <a:pt x="148920" y="305917"/>
                  </a:lnTo>
                  <a:lnTo>
                    <a:pt x="146316" y="303377"/>
                  </a:lnTo>
                  <a:lnTo>
                    <a:pt x="154127" y="305917"/>
                  </a:lnTo>
                  <a:lnTo>
                    <a:pt x="158026" y="305917"/>
                  </a:lnTo>
                  <a:lnTo>
                    <a:pt x="158026" y="302107"/>
                  </a:lnTo>
                  <a:lnTo>
                    <a:pt x="148272" y="297027"/>
                  </a:lnTo>
                  <a:lnTo>
                    <a:pt x="146964" y="295757"/>
                  </a:lnTo>
                  <a:lnTo>
                    <a:pt x="144360" y="293217"/>
                  </a:lnTo>
                  <a:lnTo>
                    <a:pt x="152171" y="291947"/>
                  </a:lnTo>
                  <a:lnTo>
                    <a:pt x="148272" y="291947"/>
                  </a:lnTo>
                  <a:lnTo>
                    <a:pt x="140462" y="277977"/>
                  </a:lnTo>
                  <a:lnTo>
                    <a:pt x="149148" y="284327"/>
                  </a:lnTo>
                  <a:lnTo>
                    <a:pt x="155829" y="290677"/>
                  </a:lnTo>
                  <a:lnTo>
                    <a:pt x="162140" y="297027"/>
                  </a:lnTo>
                  <a:lnTo>
                    <a:pt x="169722" y="302107"/>
                  </a:lnTo>
                  <a:lnTo>
                    <a:pt x="163880" y="295757"/>
                  </a:lnTo>
                  <a:lnTo>
                    <a:pt x="161925" y="289407"/>
                  </a:lnTo>
                  <a:lnTo>
                    <a:pt x="161925" y="285597"/>
                  </a:lnTo>
                  <a:lnTo>
                    <a:pt x="167779" y="288137"/>
                  </a:lnTo>
                  <a:lnTo>
                    <a:pt x="173634" y="285597"/>
                  </a:lnTo>
                  <a:lnTo>
                    <a:pt x="185331" y="291947"/>
                  </a:lnTo>
                  <a:lnTo>
                    <a:pt x="178828" y="285597"/>
                  </a:lnTo>
                  <a:lnTo>
                    <a:pt x="177533" y="284327"/>
                  </a:lnTo>
                  <a:lnTo>
                    <a:pt x="175907" y="277977"/>
                  </a:lnTo>
                  <a:lnTo>
                    <a:pt x="175577" y="276707"/>
                  </a:lnTo>
                  <a:lnTo>
                    <a:pt x="185331" y="288137"/>
                  </a:lnTo>
                  <a:lnTo>
                    <a:pt x="183388" y="285597"/>
                  </a:lnTo>
                  <a:lnTo>
                    <a:pt x="178828" y="276707"/>
                  </a:lnTo>
                  <a:lnTo>
                    <a:pt x="177533" y="274167"/>
                  </a:lnTo>
                  <a:lnTo>
                    <a:pt x="178777" y="271627"/>
                  </a:lnTo>
                  <a:lnTo>
                    <a:pt x="184607" y="275437"/>
                  </a:lnTo>
                  <a:lnTo>
                    <a:pt x="189331" y="277977"/>
                  </a:lnTo>
                  <a:lnTo>
                    <a:pt x="187833" y="275183"/>
                  </a:lnTo>
                  <a:lnTo>
                    <a:pt x="184556" y="271627"/>
                  </a:lnTo>
                  <a:lnTo>
                    <a:pt x="183388" y="270357"/>
                  </a:lnTo>
                  <a:lnTo>
                    <a:pt x="187286" y="270357"/>
                  </a:lnTo>
                  <a:lnTo>
                    <a:pt x="187286" y="267817"/>
                  </a:lnTo>
                  <a:lnTo>
                    <a:pt x="187286" y="264007"/>
                  </a:lnTo>
                  <a:lnTo>
                    <a:pt x="195973" y="273062"/>
                  </a:lnTo>
                  <a:lnTo>
                    <a:pt x="195338" y="271627"/>
                  </a:lnTo>
                  <a:lnTo>
                    <a:pt x="195084" y="267817"/>
                  </a:lnTo>
                  <a:lnTo>
                    <a:pt x="193141" y="264007"/>
                  </a:lnTo>
                  <a:lnTo>
                    <a:pt x="183388" y="256387"/>
                  </a:lnTo>
                  <a:lnTo>
                    <a:pt x="180784" y="251307"/>
                  </a:lnTo>
                  <a:lnTo>
                    <a:pt x="179489" y="248767"/>
                  </a:lnTo>
                  <a:lnTo>
                    <a:pt x="187286" y="252577"/>
                  </a:lnTo>
                  <a:lnTo>
                    <a:pt x="190207" y="256387"/>
                  </a:lnTo>
                  <a:lnTo>
                    <a:pt x="191185" y="256387"/>
                  </a:lnTo>
                  <a:lnTo>
                    <a:pt x="189242" y="251307"/>
                  </a:lnTo>
                  <a:lnTo>
                    <a:pt x="197040" y="256387"/>
                  </a:lnTo>
                  <a:lnTo>
                    <a:pt x="191185" y="251307"/>
                  </a:lnTo>
                  <a:lnTo>
                    <a:pt x="197040" y="255117"/>
                  </a:lnTo>
                  <a:lnTo>
                    <a:pt x="199631" y="253847"/>
                  </a:lnTo>
                  <a:lnTo>
                    <a:pt x="197878" y="251307"/>
                  </a:lnTo>
                  <a:lnTo>
                    <a:pt x="196113" y="248767"/>
                  </a:lnTo>
                  <a:lnTo>
                    <a:pt x="194360" y="246227"/>
                  </a:lnTo>
                  <a:lnTo>
                    <a:pt x="191173" y="242417"/>
                  </a:lnTo>
                  <a:lnTo>
                    <a:pt x="187985" y="238607"/>
                  </a:lnTo>
                  <a:lnTo>
                    <a:pt x="187642" y="236067"/>
                  </a:lnTo>
                  <a:lnTo>
                    <a:pt x="187464" y="234797"/>
                  </a:lnTo>
                  <a:lnTo>
                    <a:pt x="187286" y="233527"/>
                  </a:lnTo>
                  <a:lnTo>
                    <a:pt x="191185" y="238607"/>
                  </a:lnTo>
                  <a:lnTo>
                    <a:pt x="190068" y="233527"/>
                  </a:lnTo>
                  <a:lnTo>
                    <a:pt x="189242" y="229717"/>
                  </a:lnTo>
                  <a:lnTo>
                    <a:pt x="197040" y="233527"/>
                  </a:lnTo>
                  <a:lnTo>
                    <a:pt x="199542" y="236067"/>
                  </a:lnTo>
                  <a:lnTo>
                    <a:pt x="205333" y="241147"/>
                  </a:lnTo>
                  <a:lnTo>
                    <a:pt x="211861" y="247497"/>
                  </a:lnTo>
                  <a:lnTo>
                    <a:pt x="216547" y="252577"/>
                  </a:lnTo>
                  <a:lnTo>
                    <a:pt x="217500" y="251307"/>
                  </a:lnTo>
                  <a:lnTo>
                    <a:pt x="213868" y="246227"/>
                  </a:lnTo>
                  <a:lnTo>
                    <a:pt x="209143" y="239877"/>
                  </a:lnTo>
                  <a:lnTo>
                    <a:pt x="206794" y="234797"/>
                  </a:lnTo>
                  <a:lnTo>
                    <a:pt x="218503" y="247497"/>
                  </a:lnTo>
                  <a:lnTo>
                    <a:pt x="214604" y="238607"/>
                  </a:lnTo>
                  <a:lnTo>
                    <a:pt x="212648" y="238607"/>
                  </a:lnTo>
                  <a:lnTo>
                    <a:pt x="211188" y="234797"/>
                  </a:lnTo>
                  <a:lnTo>
                    <a:pt x="210693" y="233527"/>
                  </a:lnTo>
                  <a:lnTo>
                    <a:pt x="214604" y="237337"/>
                  </a:lnTo>
                  <a:lnTo>
                    <a:pt x="214604" y="234797"/>
                  </a:lnTo>
                  <a:lnTo>
                    <a:pt x="218503" y="241147"/>
                  </a:lnTo>
                  <a:lnTo>
                    <a:pt x="222402" y="238607"/>
                  </a:lnTo>
                  <a:lnTo>
                    <a:pt x="220459" y="238607"/>
                  </a:lnTo>
                  <a:lnTo>
                    <a:pt x="224358" y="237337"/>
                  </a:lnTo>
                  <a:lnTo>
                    <a:pt x="221754" y="234797"/>
                  </a:lnTo>
                  <a:lnTo>
                    <a:pt x="220446" y="233527"/>
                  </a:lnTo>
                  <a:lnTo>
                    <a:pt x="216547" y="229717"/>
                  </a:lnTo>
                  <a:lnTo>
                    <a:pt x="212648" y="225907"/>
                  </a:lnTo>
                  <a:lnTo>
                    <a:pt x="212648" y="223367"/>
                  </a:lnTo>
                  <a:lnTo>
                    <a:pt x="218503" y="227177"/>
                  </a:lnTo>
                  <a:lnTo>
                    <a:pt x="220446" y="229717"/>
                  </a:lnTo>
                  <a:lnTo>
                    <a:pt x="218503" y="229717"/>
                  </a:lnTo>
                  <a:lnTo>
                    <a:pt x="220446" y="230987"/>
                  </a:lnTo>
                  <a:lnTo>
                    <a:pt x="224929" y="233527"/>
                  </a:lnTo>
                  <a:lnTo>
                    <a:pt x="224116" y="230987"/>
                  </a:lnTo>
                  <a:lnTo>
                    <a:pt x="222923" y="229717"/>
                  </a:lnTo>
                  <a:lnTo>
                    <a:pt x="226301" y="230987"/>
                  </a:lnTo>
                  <a:lnTo>
                    <a:pt x="224358" y="229082"/>
                  </a:lnTo>
                  <a:lnTo>
                    <a:pt x="224358" y="227177"/>
                  </a:lnTo>
                  <a:lnTo>
                    <a:pt x="222402" y="225907"/>
                  </a:lnTo>
                  <a:lnTo>
                    <a:pt x="224358" y="225907"/>
                  </a:lnTo>
                  <a:lnTo>
                    <a:pt x="228257" y="225907"/>
                  </a:lnTo>
                  <a:lnTo>
                    <a:pt x="220459" y="218287"/>
                  </a:lnTo>
                  <a:lnTo>
                    <a:pt x="226301" y="222097"/>
                  </a:lnTo>
                  <a:lnTo>
                    <a:pt x="226301" y="223367"/>
                  </a:lnTo>
                  <a:lnTo>
                    <a:pt x="230212" y="227177"/>
                  </a:lnTo>
                  <a:lnTo>
                    <a:pt x="227431" y="222097"/>
                  </a:lnTo>
                  <a:lnTo>
                    <a:pt x="228498" y="219557"/>
                  </a:lnTo>
                  <a:lnTo>
                    <a:pt x="229933" y="218287"/>
                  </a:lnTo>
                  <a:lnTo>
                    <a:pt x="228257" y="215747"/>
                  </a:lnTo>
                  <a:lnTo>
                    <a:pt x="230212" y="218287"/>
                  </a:lnTo>
                  <a:lnTo>
                    <a:pt x="226301" y="211937"/>
                  </a:lnTo>
                  <a:lnTo>
                    <a:pt x="226301" y="209397"/>
                  </a:lnTo>
                  <a:lnTo>
                    <a:pt x="226301" y="208127"/>
                  </a:lnTo>
                  <a:lnTo>
                    <a:pt x="225005" y="205587"/>
                  </a:lnTo>
                  <a:lnTo>
                    <a:pt x="223050" y="201777"/>
                  </a:lnTo>
                  <a:lnTo>
                    <a:pt x="220459" y="196697"/>
                  </a:lnTo>
                  <a:lnTo>
                    <a:pt x="226301" y="204317"/>
                  </a:lnTo>
                  <a:lnTo>
                    <a:pt x="226974" y="201777"/>
                  </a:lnTo>
                  <a:lnTo>
                    <a:pt x="223710" y="196697"/>
                  </a:lnTo>
                  <a:lnTo>
                    <a:pt x="222897" y="195427"/>
                  </a:lnTo>
                  <a:lnTo>
                    <a:pt x="221691" y="194157"/>
                  </a:lnTo>
                  <a:lnTo>
                    <a:pt x="220446" y="192849"/>
                  </a:lnTo>
                  <a:lnTo>
                    <a:pt x="220446" y="225907"/>
                  </a:lnTo>
                  <a:lnTo>
                    <a:pt x="216547" y="223367"/>
                  </a:lnTo>
                  <a:lnTo>
                    <a:pt x="216547" y="222097"/>
                  </a:lnTo>
                  <a:lnTo>
                    <a:pt x="220446" y="225907"/>
                  </a:lnTo>
                  <a:lnTo>
                    <a:pt x="220446" y="192849"/>
                  </a:lnTo>
                  <a:lnTo>
                    <a:pt x="218071" y="190347"/>
                  </a:lnTo>
                  <a:lnTo>
                    <a:pt x="216547" y="186537"/>
                  </a:lnTo>
                  <a:lnTo>
                    <a:pt x="221119" y="190347"/>
                  </a:lnTo>
                  <a:lnTo>
                    <a:pt x="223685" y="189077"/>
                  </a:lnTo>
                  <a:lnTo>
                    <a:pt x="228257" y="192887"/>
                  </a:lnTo>
                  <a:lnTo>
                    <a:pt x="225920" y="189077"/>
                  </a:lnTo>
                  <a:lnTo>
                    <a:pt x="224358" y="186537"/>
                  </a:lnTo>
                  <a:lnTo>
                    <a:pt x="222402" y="182727"/>
                  </a:lnTo>
                  <a:lnTo>
                    <a:pt x="214604" y="172567"/>
                  </a:lnTo>
                  <a:lnTo>
                    <a:pt x="220459" y="176377"/>
                  </a:lnTo>
                  <a:lnTo>
                    <a:pt x="226301" y="189077"/>
                  </a:lnTo>
                  <a:lnTo>
                    <a:pt x="230212" y="189077"/>
                  </a:lnTo>
                  <a:lnTo>
                    <a:pt x="226301" y="182727"/>
                  </a:lnTo>
                  <a:lnTo>
                    <a:pt x="232156" y="186537"/>
                  </a:lnTo>
                  <a:lnTo>
                    <a:pt x="228257" y="182727"/>
                  </a:lnTo>
                  <a:lnTo>
                    <a:pt x="229235" y="181457"/>
                  </a:lnTo>
                  <a:lnTo>
                    <a:pt x="238010" y="189077"/>
                  </a:lnTo>
                  <a:lnTo>
                    <a:pt x="241909" y="192887"/>
                  </a:lnTo>
                  <a:lnTo>
                    <a:pt x="241909" y="189077"/>
                  </a:lnTo>
                  <a:lnTo>
                    <a:pt x="249720" y="192887"/>
                  </a:lnTo>
                  <a:lnTo>
                    <a:pt x="246202" y="189077"/>
                  </a:lnTo>
                  <a:lnTo>
                    <a:pt x="243865" y="186537"/>
                  </a:lnTo>
                  <a:lnTo>
                    <a:pt x="247764" y="189077"/>
                  </a:lnTo>
                  <a:lnTo>
                    <a:pt x="246164" y="186537"/>
                  </a:lnTo>
                  <a:lnTo>
                    <a:pt x="243776" y="182727"/>
                  </a:lnTo>
                  <a:lnTo>
                    <a:pt x="243624" y="180187"/>
                  </a:lnTo>
                  <a:lnTo>
                    <a:pt x="243446" y="178917"/>
                  </a:lnTo>
                  <a:lnTo>
                    <a:pt x="243103" y="176377"/>
                  </a:lnTo>
                  <a:lnTo>
                    <a:pt x="239280" y="172567"/>
                  </a:lnTo>
                  <a:lnTo>
                    <a:pt x="238010" y="171297"/>
                  </a:lnTo>
                  <a:lnTo>
                    <a:pt x="245821" y="176377"/>
                  </a:lnTo>
                  <a:lnTo>
                    <a:pt x="245821" y="175450"/>
                  </a:lnTo>
                  <a:lnTo>
                    <a:pt x="251663" y="181292"/>
                  </a:lnTo>
                  <a:lnTo>
                    <a:pt x="247764" y="175437"/>
                  </a:lnTo>
                  <a:lnTo>
                    <a:pt x="245821" y="175437"/>
                  </a:lnTo>
                  <a:lnTo>
                    <a:pt x="245821" y="172567"/>
                  </a:lnTo>
                  <a:lnTo>
                    <a:pt x="244144" y="171297"/>
                  </a:lnTo>
                  <a:lnTo>
                    <a:pt x="234111" y="163677"/>
                  </a:lnTo>
                  <a:lnTo>
                    <a:pt x="233133" y="161137"/>
                  </a:lnTo>
                  <a:lnTo>
                    <a:pt x="232156" y="158597"/>
                  </a:lnTo>
                  <a:lnTo>
                    <a:pt x="232156" y="154787"/>
                  </a:lnTo>
                  <a:lnTo>
                    <a:pt x="234111" y="154787"/>
                  </a:lnTo>
                  <a:lnTo>
                    <a:pt x="239966" y="164947"/>
                  </a:lnTo>
                  <a:lnTo>
                    <a:pt x="243865" y="163677"/>
                  </a:lnTo>
                  <a:lnTo>
                    <a:pt x="249720" y="167487"/>
                  </a:lnTo>
                  <a:lnTo>
                    <a:pt x="251663" y="167487"/>
                  </a:lnTo>
                  <a:lnTo>
                    <a:pt x="251663" y="163677"/>
                  </a:lnTo>
                  <a:lnTo>
                    <a:pt x="247764" y="154787"/>
                  </a:lnTo>
                  <a:lnTo>
                    <a:pt x="253619" y="163677"/>
                  </a:lnTo>
                  <a:lnTo>
                    <a:pt x="259473" y="167487"/>
                  </a:lnTo>
                  <a:lnTo>
                    <a:pt x="257517" y="168757"/>
                  </a:lnTo>
                  <a:lnTo>
                    <a:pt x="263347" y="172567"/>
                  </a:lnTo>
                  <a:lnTo>
                    <a:pt x="263131" y="170027"/>
                  </a:lnTo>
                  <a:lnTo>
                    <a:pt x="261086" y="164947"/>
                  </a:lnTo>
                  <a:lnTo>
                    <a:pt x="261416" y="163677"/>
                  </a:lnTo>
                  <a:lnTo>
                    <a:pt x="267271" y="168757"/>
                  </a:lnTo>
                  <a:lnTo>
                    <a:pt x="265633" y="163677"/>
                  </a:lnTo>
                  <a:lnTo>
                    <a:pt x="261416" y="157327"/>
                  </a:lnTo>
                  <a:lnTo>
                    <a:pt x="259156" y="154787"/>
                  </a:lnTo>
                  <a:lnTo>
                    <a:pt x="255752" y="150977"/>
                  </a:lnTo>
                  <a:lnTo>
                    <a:pt x="249720" y="143357"/>
                  </a:lnTo>
                  <a:lnTo>
                    <a:pt x="257517" y="149707"/>
                  </a:lnTo>
                  <a:lnTo>
                    <a:pt x="257517" y="150977"/>
                  </a:lnTo>
                  <a:lnTo>
                    <a:pt x="265328" y="158597"/>
                  </a:lnTo>
                  <a:lnTo>
                    <a:pt x="271183" y="161137"/>
                  </a:lnTo>
                  <a:lnTo>
                    <a:pt x="269227" y="153517"/>
                  </a:lnTo>
                  <a:lnTo>
                    <a:pt x="273126" y="150977"/>
                  </a:lnTo>
                  <a:lnTo>
                    <a:pt x="278980" y="154787"/>
                  </a:lnTo>
                  <a:lnTo>
                    <a:pt x="280936" y="157327"/>
                  </a:lnTo>
                  <a:lnTo>
                    <a:pt x="282879" y="161137"/>
                  </a:lnTo>
                  <a:lnTo>
                    <a:pt x="282816" y="157327"/>
                  </a:lnTo>
                  <a:lnTo>
                    <a:pt x="283857" y="153517"/>
                  </a:lnTo>
                  <a:lnTo>
                    <a:pt x="283578" y="150977"/>
                  </a:lnTo>
                  <a:lnTo>
                    <a:pt x="283425" y="149707"/>
                  </a:lnTo>
                  <a:lnTo>
                    <a:pt x="282879" y="148932"/>
                  </a:lnTo>
                  <a:lnTo>
                    <a:pt x="282879" y="145897"/>
                  </a:lnTo>
                  <a:lnTo>
                    <a:pt x="283705" y="145897"/>
                  </a:lnTo>
                  <a:lnTo>
                    <a:pt x="284835" y="148145"/>
                  </a:lnTo>
                  <a:lnTo>
                    <a:pt x="288734" y="150101"/>
                  </a:lnTo>
                  <a:lnTo>
                    <a:pt x="286778" y="146202"/>
                  </a:lnTo>
                  <a:lnTo>
                    <a:pt x="286473" y="145897"/>
                  </a:lnTo>
                  <a:lnTo>
                    <a:pt x="286778" y="145897"/>
                  </a:lnTo>
                  <a:lnTo>
                    <a:pt x="284441" y="143357"/>
                  </a:lnTo>
                  <a:lnTo>
                    <a:pt x="280936" y="139547"/>
                  </a:lnTo>
                  <a:lnTo>
                    <a:pt x="278003" y="135737"/>
                  </a:lnTo>
                  <a:lnTo>
                    <a:pt x="277025" y="134467"/>
                  </a:lnTo>
                  <a:lnTo>
                    <a:pt x="276479" y="131927"/>
                  </a:lnTo>
                  <a:lnTo>
                    <a:pt x="275361" y="126847"/>
                  </a:lnTo>
                  <a:lnTo>
                    <a:pt x="275082" y="125577"/>
                  </a:lnTo>
                  <a:lnTo>
                    <a:pt x="282879" y="128117"/>
                  </a:lnTo>
                  <a:lnTo>
                    <a:pt x="286791" y="131927"/>
                  </a:lnTo>
                  <a:lnTo>
                    <a:pt x="287337" y="128117"/>
                  </a:lnTo>
                  <a:lnTo>
                    <a:pt x="283857" y="120497"/>
                  </a:lnTo>
                  <a:lnTo>
                    <a:pt x="281851" y="114147"/>
                  </a:lnTo>
                  <a:lnTo>
                    <a:pt x="286791" y="112877"/>
                  </a:lnTo>
                  <a:lnTo>
                    <a:pt x="290690" y="114147"/>
                  </a:lnTo>
                  <a:lnTo>
                    <a:pt x="296545" y="121767"/>
                  </a:lnTo>
                  <a:lnTo>
                    <a:pt x="298488" y="120497"/>
                  </a:lnTo>
                  <a:lnTo>
                    <a:pt x="291045" y="112877"/>
                  </a:lnTo>
                  <a:lnTo>
                    <a:pt x="284835" y="106527"/>
                  </a:lnTo>
                  <a:lnTo>
                    <a:pt x="288734" y="106527"/>
                  </a:lnTo>
                  <a:lnTo>
                    <a:pt x="280936" y="100177"/>
                  </a:lnTo>
                  <a:lnTo>
                    <a:pt x="280936" y="106527"/>
                  </a:lnTo>
                  <a:lnTo>
                    <a:pt x="279958" y="105257"/>
                  </a:lnTo>
                  <a:lnTo>
                    <a:pt x="275082" y="98907"/>
                  </a:lnTo>
                  <a:lnTo>
                    <a:pt x="278460" y="98907"/>
                  </a:lnTo>
                  <a:lnTo>
                    <a:pt x="277279" y="96367"/>
                  </a:lnTo>
                  <a:lnTo>
                    <a:pt x="276453" y="93827"/>
                  </a:lnTo>
                  <a:lnTo>
                    <a:pt x="280936" y="95097"/>
                  </a:lnTo>
                  <a:lnTo>
                    <a:pt x="280936" y="96367"/>
                  </a:lnTo>
                  <a:lnTo>
                    <a:pt x="286778" y="102717"/>
                  </a:lnTo>
                  <a:lnTo>
                    <a:pt x="290690" y="105257"/>
                  </a:lnTo>
                  <a:lnTo>
                    <a:pt x="296392" y="103987"/>
                  </a:lnTo>
                  <a:lnTo>
                    <a:pt x="296786" y="98907"/>
                  </a:lnTo>
                  <a:lnTo>
                    <a:pt x="297548" y="95097"/>
                  </a:lnTo>
                  <a:lnTo>
                    <a:pt x="304342" y="95097"/>
                  </a:lnTo>
                  <a:lnTo>
                    <a:pt x="303695" y="93827"/>
                  </a:lnTo>
                  <a:lnTo>
                    <a:pt x="301091" y="88747"/>
                  </a:lnTo>
                  <a:lnTo>
                    <a:pt x="300443" y="87477"/>
                  </a:lnTo>
                  <a:lnTo>
                    <a:pt x="300443" y="83667"/>
                  </a:lnTo>
                  <a:lnTo>
                    <a:pt x="296545" y="74777"/>
                  </a:lnTo>
                  <a:lnTo>
                    <a:pt x="302361" y="81127"/>
                  </a:lnTo>
                  <a:lnTo>
                    <a:pt x="308000" y="86207"/>
                  </a:lnTo>
                  <a:lnTo>
                    <a:pt x="313270" y="90017"/>
                  </a:lnTo>
                  <a:lnTo>
                    <a:pt x="317995" y="95097"/>
                  </a:lnTo>
                  <a:lnTo>
                    <a:pt x="316598" y="91287"/>
                  </a:lnTo>
                  <a:lnTo>
                    <a:pt x="312635" y="86207"/>
                  </a:lnTo>
                  <a:lnTo>
                    <a:pt x="310870" y="83667"/>
                  </a:lnTo>
                  <a:lnTo>
                    <a:pt x="316052" y="84937"/>
                  </a:lnTo>
                  <a:lnTo>
                    <a:pt x="314947" y="83667"/>
                  </a:lnTo>
                  <a:lnTo>
                    <a:pt x="310527" y="78587"/>
                  </a:lnTo>
                  <a:lnTo>
                    <a:pt x="309003" y="74777"/>
                  </a:lnTo>
                  <a:lnTo>
                    <a:pt x="308483" y="73507"/>
                  </a:lnTo>
                  <a:lnTo>
                    <a:pt x="305346" y="68427"/>
                  </a:lnTo>
                  <a:lnTo>
                    <a:pt x="299059" y="62077"/>
                  </a:lnTo>
                  <a:lnTo>
                    <a:pt x="296545" y="59537"/>
                  </a:lnTo>
                  <a:lnTo>
                    <a:pt x="300443" y="62077"/>
                  </a:lnTo>
                  <a:lnTo>
                    <a:pt x="299135" y="59537"/>
                  </a:lnTo>
                  <a:lnTo>
                    <a:pt x="298488" y="58267"/>
                  </a:lnTo>
                  <a:lnTo>
                    <a:pt x="306298" y="67157"/>
                  </a:lnTo>
                  <a:lnTo>
                    <a:pt x="307416" y="64617"/>
                  </a:lnTo>
                  <a:lnTo>
                    <a:pt x="313855" y="67157"/>
                  </a:lnTo>
                  <a:lnTo>
                    <a:pt x="321386" y="70967"/>
                  </a:lnTo>
                  <a:lnTo>
                    <a:pt x="325805" y="73507"/>
                  </a:lnTo>
                  <a:lnTo>
                    <a:pt x="325805" y="70967"/>
                  </a:lnTo>
                  <a:lnTo>
                    <a:pt x="314096" y="65887"/>
                  </a:lnTo>
                  <a:lnTo>
                    <a:pt x="315074" y="64617"/>
                  </a:lnTo>
                  <a:lnTo>
                    <a:pt x="316052" y="63347"/>
                  </a:lnTo>
                  <a:lnTo>
                    <a:pt x="317995" y="65887"/>
                  </a:lnTo>
                  <a:lnTo>
                    <a:pt x="319951" y="65887"/>
                  </a:lnTo>
                  <a:lnTo>
                    <a:pt x="317347" y="63347"/>
                  </a:lnTo>
                  <a:lnTo>
                    <a:pt x="316052" y="62077"/>
                  </a:lnTo>
                  <a:lnTo>
                    <a:pt x="319951" y="63347"/>
                  </a:lnTo>
                  <a:lnTo>
                    <a:pt x="323850" y="69697"/>
                  </a:lnTo>
                  <a:lnTo>
                    <a:pt x="327748" y="70967"/>
                  </a:lnTo>
                  <a:lnTo>
                    <a:pt x="333603" y="70967"/>
                  </a:lnTo>
                  <a:lnTo>
                    <a:pt x="324497" y="62077"/>
                  </a:lnTo>
                  <a:lnTo>
                    <a:pt x="321906" y="59537"/>
                  </a:lnTo>
                  <a:lnTo>
                    <a:pt x="321906" y="58267"/>
                  </a:lnTo>
                  <a:lnTo>
                    <a:pt x="321906" y="55727"/>
                  </a:lnTo>
                  <a:lnTo>
                    <a:pt x="323850" y="58267"/>
                  </a:lnTo>
                  <a:lnTo>
                    <a:pt x="325805" y="55727"/>
                  </a:lnTo>
                  <a:lnTo>
                    <a:pt x="321906" y="50647"/>
                  </a:lnTo>
                  <a:lnTo>
                    <a:pt x="325805" y="54457"/>
                  </a:lnTo>
                  <a:lnTo>
                    <a:pt x="325805" y="53187"/>
                  </a:lnTo>
                  <a:lnTo>
                    <a:pt x="327748" y="54457"/>
                  </a:lnTo>
                  <a:lnTo>
                    <a:pt x="325805" y="52870"/>
                  </a:lnTo>
                  <a:lnTo>
                    <a:pt x="325805" y="51917"/>
                  </a:lnTo>
                  <a:lnTo>
                    <a:pt x="323850" y="51282"/>
                  </a:lnTo>
                  <a:lnTo>
                    <a:pt x="323075" y="50647"/>
                  </a:lnTo>
                  <a:lnTo>
                    <a:pt x="319951" y="48107"/>
                  </a:lnTo>
                  <a:lnTo>
                    <a:pt x="317995" y="40487"/>
                  </a:lnTo>
                  <a:lnTo>
                    <a:pt x="319951" y="41757"/>
                  </a:lnTo>
                  <a:lnTo>
                    <a:pt x="318871" y="40487"/>
                  </a:lnTo>
                  <a:lnTo>
                    <a:pt x="312369" y="32867"/>
                  </a:lnTo>
                  <a:lnTo>
                    <a:pt x="310197" y="30327"/>
                  </a:lnTo>
                  <a:lnTo>
                    <a:pt x="317995" y="32867"/>
                  </a:lnTo>
                  <a:lnTo>
                    <a:pt x="321906" y="41757"/>
                  </a:lnTo>
                  <a:lnTo>
                    <a:pt x="319951" y="34137"/>
                  </a:lnTo>
                  <a:lnTo>
                    <a:pt x="331660" y="41757"/>
                  </a:lnTo>
                  <a:lnTo>
                    <a:pt x="329704" y="36677"/>
                  </a:lnTo>
                  <a:lnTo>
                    <a:pt x="333387" y="39090"/>
                  </a:lnTo>
                  <a:lnTo>
                    <a:pt x="337502" y="42887"/>
                  </a:lnTo>
                  <a:lnTo>
                    <a:pt x="335419" y="40411"/>
                  </a:lnTo>
                  <a:lnTo>
                    <a:pt x="335559" y="40487"/>
                  </a:lnTo>
                  <a:lnTo>
                    <a:pt x="333603" y="36677"/>
                  </a:lnTo>
                  <a:lnTo>
                    <a:pt x="331597" y="35814"/>
                  </a:lnTo>
                  <a:lnTo>
                    <a:pt x="328980" y="32677"/>
                  </a:lnTo>
                  <a:lnTo>
                    <a:pt x="328980" y="34683"/>
                  </a:lnTo>
                  <a:lnTo>
                    <a:pt x="327748" y="34137"/>
                  </a:lnTo>
                  <a:lnTo>
                    <a:pt x="321906" y="30327"/>
                  </a:lnTo>
                  <a:lnTo>
                    <a:pt x="326072" y="31318"/>
                  </a:lnTo>
                  <a:lnTo>
                    <a:pt x="328980" y="34683"/>
                  </a:lnTo>
                  <a:lnTo>
                    <a:pt x="328980" y="32677"/>
                  </a:lnTo>
                  <a:lnTo>
                    <a:pt x="327748" y="31191"/>
                  </a:lnTo>
                  <a:lnTo>
                    <a:pt x="337502" y="37033"/>
                  </a:lnTo>
                  <a:lnTo>
                    <a:pt x="339458" y="33134"/>
                  </a:lnTo>
                  <a:close/>
                </a:path>
                <a:path w="345440" h="1448434">
                  <a:moveTo>
                    <a:pt x="343357" y="1089685"/>
                  </a:moveTo>
                  <a:lnTo>
                    <a:pt x="342201" y="1089329"/>
                  </a:lnTo>
                  <a:lnTo>
                    <a:pt x="343357" y="1091641"/>
                  </a:lnTo>
                  <a:lnTo>
                    <a:pt x="343357" y="1089685"/>
                  </a:lnTo>
                  <a:close/>
                </a:path>
                <a:path w="345440" h="1448434">
                  <a:moveTo>
                    <a:pt x="344335" y="1086764"/>
                  </a:moveTo>
                  <a:lnTo>
                    <a:pt x="343357" y="1083843"/>
                  </a:lnTo>
                  <a:lnTo>
                    <a:pt x="343090" y="1083449"/>
                  </a:lnTo>
                  <a:lnTo>
                    <a:pt x="339458" y="1077988"/>
                  </a:lnTo>
                  <a:lnTo>
                    <a:pt x="343357" y="1076045"/>
                  </a:lnTo>
                  <a:lnTo>
                    <a:pt x="336588" y="1073632"/>
                  </a:lnTo>
                  <a:lnTo>
                    <a:pt x="337502" y="1078725"/>
                  </a:lnTo>
                  <a:lnTo>
                    <a:pt x="338416" y="1083449"/>
                  </a:lnTo>
                  <a:lnTo>
                    <a:pt x="332219" y="1080236"/>
                  </a:lnTo>
                  <a:lnTo>
                    <a:pt x="333603" y="1085786"/>
                  </a:lnTo>
                  <a:lnTo>
                    <a:pt x="328523" y="1083259"/>
                  </a:lnTo>
                  <a:lnTo>
                    <a:pt x="325805" y="1079944"/>
                  </a:lnTo>
                  <a:lnTo>
                    <a:pt x="325805" y="1081214"/>
                  </a:lnTo>
                  <a:lnTo>
                    <a:pt x="324434" y="1081214"/>
                  </a:lnTo>
                  <a:lnTo>
                    <a:pt x="321894" y="1079944"/>
                  </a:lnTo>
                  <a:lnTo>
                    <a:pt x="323850" y="1085786"/>
                  </a:lnTo>
                  <a:lnTo>
                    <a:pt x="324154" y="1086497"/>
                  </a:lnTo>
                  <a:lnTo>
                    <a:pt x="319951" y="1083754"/>
                  </a:lnTo>
                  <a:lnTo>
                    <a:pt x="323850" y="1091374"/>
                  </a:lnTo>
                  <a:lnTo>
                    <a:pt x="321373" y="1088834"/>
                  </a:lnTo>
                  <a:lnTo>
                    <a:pt x="320128" y="1087564"/>
                  </a:lnTo>
                  <a:lnTo>
                    <a:pt x="317817" y="1087564"/>
                  </a:lnTo>
                  <a:lnTo>
                    <a:pt x="314096" y="1083754"/>
                  </a:lnTo>
                  <a:lnTo>
                    <a:pt x="316052" y="1087564"/>
                  </a:lnTo>
                  <a:lnTo>
                    <a:pt x="316052" y="1092644"/>
                  </a:lnTo>
                  <a:lnTo>
                    <a:pt x="310197" y="1088834"/>
                  </a:lnTo>
                  <a:lnTo>
                    <a:pt x="311658" y="1085977"/>
                  </a:lnTo>
                  <a:lnTo>
                    <a:pt x="316052" y="1092644"/>
                  </a:lnTo>
                  <a:lnTo>
                    <a:pt x="316052" y="1087564"/>
                  </a:lnTo>
                  <a:lnTo>
                    <a:pt x="312153" y="1085024"/>
                  </a:lnTo>
                  <a:lnTo>
                    <a:pt x="310197" y="1083754"/>
                  </a:lnTo>
                  <a:lnTo>
                    <a:pt x="311023" y="1085024"/>
                  </a:lnTo>
                  <a:lnTo>
                    <a:pt x="310197" y="1085024"/>
                  </a:lnTo>
                  <a:lnTo>
                    <a:pt x="309130" y="1092644"/>
                  </a:lnTo>
                  <a:lnTo>
                    <a:pt x="306057" y="1098994"/>
                  </a:lnTo>
                  <a:lnTo>
                    <a:pt x="301142" y="1102804"/>
                  </a:lnTo>
                  <a:lnTo>
                    <a:pt x="294589" y="1106614"/>
                  </a:lnTo>
                  <a:lnTo>
                    <a:pt x="300443" y="1112964"/>
                  </a:lnTo>
                  <a:lnTo>
                    <a:pt x="306298" y="1121854"/>
                  </a:lnTo>
                  <a:lnTo>
                    <a:pt x="307936" y="1120584"/>
                  </a:lnTo>
                  <a:lnTo>
                    <a:pt x="313613" y="1124394"/>
                  </a:lnTo>
                  <a:lnTo>
                    <a:pt x="320014" y="1128204"/>
                  </a:lnTo>
                  <a:lnTo>
                    <a:pt x="323850" y="1129474"/>
                  </a:lnTo>
                  <a:lnTo>
                    <a:pt x="323850" y="1128204"/>
                  </a:lnTo>
                  <a:lnTo>
                    <a:pt x="314096" y="1121854"/>
                  </a:lnTo>
                  <a:lnTo>
                    <a:pt x="314096" y="1120584"/>
                  </a:lnTo>
                  <a:lnTo>
                    <a:pt x="316052" y="1121854"/>
                  </a:lnTo>
                  <a:lnTo>
                    <a:pt x="317995" y="1121854"/>
                  </a:lnTo>
                  <a:lnTo>
                    <a:pt x="317347" y="1120584"/>
                  </a:lnTo>
                  <a:lnTo>
                    <a:pt x="316052" y="1118044"/>
                  </a:lnTo>
                  <a:lnTo>
                    <a:pt x="319951" y="1120584"/>
                  </a:lnTo>
                  <a:lnTo>
                    <a:pt x="321906" y="1125664"/>
                  </a:lnTo>
                  <a:lnTo>
                    <a:pt x="325805" y="1129474"/>
                  </a:lnTo>
                  <a:lnTo>
                    <a:pt x="331660" y="1129474"/>
                  </a:lnTo>
                  <a:lnTo>
                    <a:pt x="319951" y="1118044"/>
                  </a:lnTo>
                  <a:lnTo>
                    <a:pt x="321906" y="1114234"/>
                  </a:lnTo>
                  <a:lnTo>
                    <a:pt x="323850" y="1118044"/>
                  </a:lnTo>
                  <a:lnTo>
                    <a:pt x="327202" y="1116952"/>
                  </a:lnTo>
                  <a:lnTo>
                    <a:pt x="325805" y="1114234"/>
                  </a:lnTo>
                  <a:lnTo>
                    <a:pt x="323850" y="1110424"/>
                  </a:lnTo>
                  <a:lnTo>
                    <a:pt x="327748" y="1114234"/>
                  </a:lnTo>
                  <a:lnTo>
                    <a:pt x="327748" y="1112964"/>
                  </a:lnTo>
                  <a:lnTo>
                    <a:pt x="325805" y="1110424"/>
                  </a:lnTo>
                  <a:lnTo>
                    <a:pt x="325805" y="1109154"/>
                  </a:lnTo>
                  <a:lnTo>
                    <a:pt x="323850" y="1106614"/>
                  </a:lnTo>
                  <a:lnTo>
                    <a:pt x="321906" y="1100264"/>
                  </a:lnTo>
                  <a:lnTo>
                    <a:pt x="321906" y="1098994"/>
                  </a:lnTo>
                  <a:lnTo>
                    <a:pt x="323850" y="1100264"/>
                  </a:lnTo>
                  <a:lnTo>
                    <a:pt x="323202" y="1098994"/>
                  </a:lnTo>
                  <a:lnTo>
                    <a:pt x="319951" y="1092644"/>
                  </a:lnTo>
                  <a:lnTo>
                    <a:pt x="317995" y="1088834"/>
                  </a:lnTo>
                  <a:lnTo>
                    <a:pt x="323850" y="1092644"/>
                  </a:lnTo>
                  <a:lnTo>
                    <a:pt x="327748" y="1102804"/>
                  </a:lnTo>
                  <a:lnTo>
                    <a:pt x="327748" y="1095184"/>
                  </a:lnTo>
                  <a:lnTo>
                    <a:pt x="328053" y="1095476"/>
                  </a:lnTo>
                  <a:lnTo>
                    <a:pt x="328726" y="1097000"/>
                  </a:lnTo>
                  <a:lnTo>
                    <a:pt x="332625" y="1103337"/>
                  </a:lnTo>
                  <a:lnTo>
                    <a:pt x="339458" y="1111135"/>
                  </a:lnTo>
                  <a:lnTo>
                    <a:pt x="334581" y="1101420"/>
                  </a:lnTo>
                  <a:lnTo>
                    <a:pt x="337515" y="1104074"/>
                  </a:lnTo>
                  <a:lnTo>
                    <a:pt x="337058" y="1102893"/>
                  </a:lnTo>
                  <a:lnTo>
                    <a:pt x="341414" y="1107236"/>
                  </a:lnTo>
                  <a:lnTo>
                    <a:pt x="343357" y="1105281"/>
                  </a:lnTo>
                  <a:lnTo>
                    <a:pt x="343357" y="1101382"/>
                  </a:lnTo>
                  <a:lnTo>
                    <a:pt x="343357" y="1099439"/>
                  </a:lnTo>
                  <a:lnTo>
                    <a:pt x="341414" y="1101382"/>
                  </a:lnTo>
                  <a:lnTo>
                    <a:pt x="341414" y="1099439"/>
                  </a:lnTo>
                  <a:lnTo>
                    <a:pt x="335559" y="1095540"/>
                  </a:lnTo>
                  <a:lnTo>
                    <a:pt x="335559" y="1093584"/>
                  </a:lnTo>
                  <a:lnTo>
                    <a:pt x="338416" y="1092974"/>
                  </a:lnTo>
                  <a:lnTo>
                    <a:pt x="337997" y="1090180"/>
                  </a:lnTo>
                  <a:lnTo>
                    <a:pt x="338302" y="1088110"/>
                  </a:lnTo>
                  <a:lnTo>
                    <a:pt x="342201" y="1089329"/>
                  </a:lnTo>
                  <a:lnTo>
                    <a:pt x="341591" y="1088110"/>
                  </a:lnTo>
                  <a:lnTo>
                    <a:pt x="340436" y="1085786"/>
                  </a:lnTo>
                  <a:lnTo>
                    <a:pt x="339458" y="1083843"/>
                  </a:lnTo>
                  <a:lnTo>
                    <a:pt x="341414" y="1083843"/>
                  </a:lnTo>
                  <a:lnTo>
                    <a:pt x="344335" y="1086764"/>
                  </a:lnTo>
                  <a:close/>
                </a:path>
                <a:path w="345440" h="1448434">
                  <a:moveTo>
                    <a:pt x="345313" y="1087742"/>
                  </a:moveTo>
                  <a:lnTo>
                    <a:pt x="344335" y="1086764"/>
                  </a:lnTo>
                  <a:lnTo>
                    <a:pt x="345313" y="1089685"/>
                  </a:lnTo>
                  <a:lnTo>
                    <a:pt x="345313" y="1087742"/>
                  </a:lnTo>
                  <a:close/>
                </a:path>
                <a:path w="345440" h="1448434">
                  <a:moveTo>
                    <a:pt x="345313" y="1074089"/>
                  </a:moveTo>
                  <a:lnTo>
                    <a:pt x="341414" y="1068247"/>
                  </a:lnTo>
                  <a:lnTo>
                    <a:pt x="345313" y="1077988"/>
                  </a:lnTo>
                  <a:lnTo>
                    <a:pt x="345313" y="1074089"/>
                  </a:lnTo>
                  <a:close/>
                </a:path>
              </a:pathLst>
            </a:custGeom>
            <a:solidFill>
              <a:srgbClr val="F6F5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45291" y="8029899"/>
              <a:ext cx="181436" cy="168910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13579019" y="3558051"/>
            <a:ext cx="1091565" cy="4779010"/>
            <a:chOff x="13615150" y="3443041"/>
            <a:chExt cx="1091565" cy="4779010"/>
          </a:xfrm>
        </p:grpSpPr>
        <p:sp>
          <p:nvSpPr>
            <p:cNvPr id="25" name="object 25"/>
            <p:cNvSpPr/>
            <p:nvPr/>
          </p:nvSpPr>
          <p:spPr>
            <a:xfrm>
              <a:off x="13615150" y="3443041"/>
              <a:ext cx="1091565" cy="2058670"/>
            </a:xfrm>
            <a:custGeom>
              <a:avLst/>
              <a:gdLst/>
              <a:ahLst/>
              <a:cxnLst/>
              <a:rect l="l" t="t" r="r" b="b"/>
              <a:pathLst>
                <a:path w="1091565" h="2058670">
                  <a:moveTo>
                    <a:pt x="137319" y="2058529"/>
                  </a:moveTo>
                  <a:lnTo>
                    <a:pt x="115553" y="2006168"/>
                  </a:lnTo>
                  <a:lnTo>
                    <a:pt x="100497" y="1943683"/>
                  </a:lnTo>
                  <a:lnTo>
                    <a:pt x="92927" y="1905242"/>
                  </a:lnTo>
                  <a:lnTo>
                    <a:pt x="85382" y="1862480"/>
                  </a:lnTo>
                  <a:lnTo>
                    <a:pt x="77903" y="1815754"/>
                  </a:lnTo>
                  <a:lnTo>
                    <a:pt x="70530" y="1765424"/>
                  </a:lnTo>
                  <a:lnTo>
                    <a:pt x="63305" y="1711847"/>
                  </a:lnTo>
                  <a:lnTo>
                    <a:pt x="56266" y="1655381"/>
                  </a:lnTo>
                  <a:lnTo>
                    <a:pt x="49455" y="1596385"/>
                  </a:lnTo>
                  <a:lnTo>
                    <a:pt x="42912" y="1535217"/>
                  </a:lnTo>
                  <a:lnTo>
                    <a:pt x="36678" y="1472236"/>
                  </a:lnTo>
                  <a:lnTo>
                    <a:pt x="30792" y="1407799"/>
                  </a:lnTo>
                  <a:lnTo>
                    <a:pt x="25295" y="1342264"/>
                  </a:lnTo>
                  <a:lnTo>
                    <a:pt x="20228" y="1275991"/>
                  </a:lnTo>
                  <a:lnTo>
                    <a:pt x="15630" y="1209337"/>
                  </a:lnTo>
                  <a:lnTo>
                    <a:pt x="11543" y="1142660"/>
                  </a:lnTo>
                  <a:lnTo>
                    <a:pt x="8007" y="1076319"/>
                  </a:lnTo>
                  <a:lnTo>
                    <a:pt x="5062" y="1010672"/>
                  </a:lnTo>
                  <a:lnTo>
                    <a:pt x="2748" y="946077"/>
                  </a:lnTo>
                  <a:lnTo>
                    <a:pt x="1106" y="882893"/>
                  </a:lnTo>
                  <a:lnTo>
                    <a:pt x="176" y="821477"/>
                  </a:lnTo>
                  <a:lnTo>
                    <a:pt x="0" y="762187"/>
                  </a:lnTo>
                  <a:lnTo>
                    <a:pt x="616" y="705383"/>
                  </a:lnTo>
                  <a:lnTo>
                    <a:pt x="2065" y="651423"/>
                  </a:lnTo>
                  <a:lnTo>
                    <a:pt x="4389" y="600663"/>
                  </a:lnTo>
                  <a:lnTo>
                    <a:pt x="7626" y="553464"/>
                  </a:lnTo>
                  <a:lnTo>
                    <a:pt x="11819" y="510183"/>
                  </a:lnTo>
                  <a:lnTo>
                    <a:pt x="17006" y="471178"/>
                  </a:lnTo>
                  <a:lnTo>
                    <a:pt x="30527" y="407429"/>
                  </a:lnTo>
                  <a:lnTo>
                    <a:pt x="48514" y="365085"/>
                  </a:lnTo>
                  <a:lnTo>
                    <a:pt x="80206" y="341521"/>
                  </a:lnTo>
                  <a:lnTo>
                    <a:pt x="97698" y="342973"/>
                  </a:lnTo>
                  <a:lnTo>
                    <a:pt x="123831" y="378195"/>
                  </a:lnTo>
                  <a:lnTo>
                    <a:pt x="140571" y="446549"/>
                  </a:lnTo>
                  <a:lnTo>
                    <a:pt x="146321" y="489414"/>
                  </a:lnTo>
                  <a:lnTo>
                    <a:pt x="150807" y="536080"/>
                  </a:lnTo>
                  <a:lnTo>
                    <a:pt x="154390" y="585053"/>
                  </a:lnTo>
                  <a:lnTo>
                    <a:pt x="163331" y="730867"/>
                  </a:lnTo>
                  <a:lnTo>
                    <a:pt x="166914" y="774124"/>
                  </a:lnTo>
                  <a:lnTo>
                    <a:pt x="171400" y="812216"/>
                  </a:lnTo>
                  <a:lnTo>
                    <a:pt x="184526" y="866932"/>
                  </a:lnTo>
                  <a:lnTo>
                    <a:pt x="205601" y="883062"/>
                  </a:lnTo>
                  <a:lnTo>
                    <a:pt x="217193" y="873627"/>
                  </a:lnTo>
                  <a:lnTo>
                    <a:pt x="236568" y="823968"/>
                  </a:lnTo>
                  <a:lnTo>
                    <a:pt x="244735" y="786186"/>
                  </a:lnTo>
                  <a:lnTo>
                    <a:pt x="252141" y="741398"/>
                  </a:lnTo>
                  <a:lnTo>
                    <a:pt x="258980" y="690824"/>
                  </a:lnTo>
                  <a:lnTo>
                    <a:pt x="265441" y="635685"/>
                  </a:lnTo>
                  <a:lnTo>
                    <a:pt x="284474" y="455088"/>
                  </a:lnTo>
                  <a:lnTo>
                    <a:pt x="291338" y="393899"/>
                  </a:lnTo>
                  <a:lnTo>
                    <a:pt x="298781" y="334250"/>
                  </a:lnTo>
                  <a:lnTo>
                    <a:pt x="306994" y="277361"/>
                  </a:lnTo>
                  <a:lnTo>
                    <a:pt x="316167" y="224454"/>
                  </a:lnTo>
                  <a:lnTo>
                    <a:pt x="326492" y="176750"/>
                  </a:lnTo>
                  <a:lnTo>
                    <a:pt x="338160" y="135470"/>
                  </a:lnTo>
                  <a:lnTo>
                    <a:pt x="366291" y="77063"/>
                  </a:lnTo>
                  <a:lnTo>
                    <a:pt x="396953" y="60327"/>
                  </a:lnTo>
                  <a:lnTo>
                    <a:pt x="407725" y="69400"/>
                  </a:lnTo>
                  <a:lnTo>
                    <a:pt x="415717" y="88523"/>
                  </a:lnTo>
                  <a:lnTo>
                    <a:pt x="421198" y="116616"/>
                  </a:lnTo>
                  <a:lnTo>
                    <a:pt x="424434" y="152602"/>
                  </a:lnTo>
                  <a:lnTo>
                    <a:pt x="425692" y="195405"/>
                  </a:lnTo>
                  <a:lnTo>
                    <a:pt x="425240" y="243945"/>
                  </a:lnTo>
                  <a:lnTo>
                    <a:pt x="423344" y="297146"/>
                  </a:lnTo>
                  <a:lnTo>
                    <a:pt x="420272" y="353931"/>
                  </a:lnTo>
                  <a:lnTo>
                    <a:pt x="416291" y="413221"/>
                  </a:lnTo>
                  <a:lnTo>
                    <a:pt x="411668" y="473939"/>
                  </a:lnTo>
                  <a:lnTo>
                    <a:pt x="396617" y="653885"/>
                  </a:lnTo>
                  <a:lnTo>
                    <a:pt x="388271" y="761233"/>
                  </a:lnTo>
                  <a:lnTo>
                    <a:pt x="385406" y="807890"/>
                  </a:lnTo>
                  <a:lnTo>
                    <a:pt x="383769" y="848431"/>
                  </a:lnTo>
                  <a:lnTo>
                    <a:pt x="383626" y="881781"/>
                  </a:lnTo>
                  <a:lnTo>
                    <a:pt x="385246" y="906860"/>
                  </a:lnTo>
                  <a:lnTo>
                    <a:pt x="388895" y="922591"/>
                  </a:lnTo>
                  <a:lnTo>
                    <a:pt x="394841" y="927897"/>
                  </a:lnTo>
                  <a:lnTo>
                    <a:pt x="401914" y="922364"/>
                  </a:lnTo>
                  <a:lnTo>
                    <a:pt x="417340" y="882522"/>
                  </a:lnTo>
                  <a:lnTo>
                    <a:pt x="434614" y="810736"/>
                  </a:lnTo>
                  <a:lnTo>
                    <a:pt x="443996" y="765276"/>
                  </a:lnTo>
                  <a:lnTo>
                    <a:pt x="475379" y="602194"/>
                  </a:lnTo>
                  <a:lnTo>
                    <a:pt x="499210" y="480863"/>
                  </a:lnTo>
                  <a:lnTo>
                    <a:pt x="512062" y="419308"/>
                  </a:lnTo>
                  <a:lnTo>
                    <a:pt x="525566" y="358444"/>
                  </a:lnTo>
                  <a:lnTo>
                    <a:pt x="539743" y="299237"/>
                  </a:lnTo>
                  <a:lnTo>
                    <a:pt x="554615" y="242651"/>
                  </a:lnTo>
                  <a:lnTo>
                    <a:pt x="570202" y="189649"/>
                  </a:lnTo>
                  <a:lnTo>
                    <a:pt x="586527" y="141196"/>
                  </a:lnTo>
                  <a:lnTo>
                    <a:pt x="603610" y="98256"/>
                  </a:lnTo>
                  <a:lnTo>
                    <a:pt x="621472" y="61793"/>
                  </a:lnTo>
                  <a:lnTo>
                    <a:pt x="659618" y="12157"/>
                  </a:lnTo>
                  <a:lnTo>
                    <a:pt x="701136" y="0"/>
                  </a:lnTo>
                  <a:lnTo>
                    <a:pt x="717769" y="8084"/>
                  </a:lnTo>
                  <a:lnTo>
                    <a:pt x="729647" y="23808"/>
                  </a:lnTo>
                  <a:lnTo>
                    <a:pt x="737140" y="46523"/>
                  </a:lnTo>
                  <a:lnTo>
                    <a:pt x="740618" y="75582"/>
                  </a:lnTo>
                  <a:lnTo>
                    <a:pt x="740452" y="110336"/>
                  </a:lnTo>
                  <a:lnTo>
                    <a:pt x="737012" y="150136"/>
                  </a:lnTo>
                  <a:lnTo>
                    <a:pt x="730668" y="194335"/>
                  </a:lnTo>
                  <a:lnTo>
                    <a:pt x="721791" y="242285"/>
                  </a:lnTo>
                  <a:lnTo>
                    <a:pt x="710750" y="293337"/>
                  </a:lnTo>
                  <a:lnTo>
                    <a:pt x="697917" y="346844"/>
                  </a:lnTo>
                  <a:lnTo>
                    <a:pt x="683661" y="402156"/>
                  </a:lnTo>
                  <a:lnTo>
                    <a:pt x="668353" y="458626"/>
                  </a:lnTo>
                  <a:lnTo>
                    <a:pt x="652363" y="515607"/>
                  </a:lnTo>
                  <a:lnTo>
                    <a:pt x="604003" y="683124"/>
                  </a:lnTo>
                  <a:lnTo>
                    <a:pt x="575143" y="785468"/>
                  </a:lnTo>
                  <a:lnTo>
                    <a:pt x="562837" y="831895"/>
                  </a:lnTo>
                  <a:lnTo>
                    <a:pt x="552441" y="874294"/>
                  </a:lnTo>
                  <a:lnTo>
                    <a:pt x="544326" y="912019"/>
                  </a:lnTo>
                  <a:lnTo>
                    <a:pt x="536417" y="970848"/>
                  </a:lnTo>
                  <a:lnTo>
                    <a:pt x="537365" y="990657"/>
                  </a:lnTo>
                  <a:lnTo>
                    <a:pt x="542074" y="1003197"/>
                  </a:lnTo>
                  <a:lnTo>
                    <a:pt x="550915" y="1007821"/>
                  </a:lnTo>
                  <a:lnTo>
                    <a:pt x="565327" y="1002768"/>
                  </a:lnTo>
                  <a:lnTo>
                    <a:pt x="598197" y="962338"/>
                  </a:lnTo>
                  <a:lnTo>
                    <a:pt x="635376" y="888884"/>
                  </a:lnTo>
                  <a:lnTo>
                    <a:pt x="655172" y="842551"/>
                  </a:lnTo>
                  <a:lnTo>
                    <a:pt x="675557" y="791297"/>
                  </a:lnTo>
                  <a:lnTo>
                    <a:pt x="696366" y="736233"/>
                  </a:lnTo>
                  <a:lnTo>
                    <a:pt x="717437" y="678469"/>
                  </a:lnTo>
                  <a:lnTo>
                    <a:pt x="801076" y="442654"/>
                  </a:lnTo>
                  <a:lnTo>
                    <a:pt x="821009" y="388067"/>
                  </a:lnTo>
                  <a:lnTo>
                    <a:pt x="840226" y="337450"/>
                  </a:lnTo>
                  <a:lnTo>
                    <a:pt x="858563" y="291913"/>
                  </a:lnTo>
                  <a:lnTo>
                    <a:pt x="875857" y="252569"/>
                  </a:lnTo>
                  <a:lnTo>
                    <a:pt x="906664" y="196902"/>
                  </a:lnTo>
                  <a:lnTo>
                    <a:pt x="931344" y="179341"/>
                  </a:lnTo>
                  <a:lnTo>
                    <a:pt x="938094" y="185821"/>
                  </a:lnTo>
                  <a:lnTo>
                    <a:pt x="940804" y="201013"/>
                  </a:lnTo>
                  <a:lnTo>
                    <a:pt x="939856" y="224161"/>
                  </a:lnTo>
                  <a:lnTo>
                    <a:pt x="928504" y="291297"/>
                  </a:lnTo>
                  <a:lnTo>
                    <a:pt x="918862" y="333771"/>
                  </a:lnTo>
                  <a:lnTo>
                    <a:pt x="907084" y="381174"/>
                  </a:lnTo>
                  <a:lnTo>
                    <a:pt x="893549" y="432748"/>
                  </a:lnTo>
                  <a:lnTo>
                    <a:pt x="812856" y="726708"/>
                  </a:lnTo>
                  <a:lnTo>
                    <a:pt x="796778" y="787420"/>
                  </a:lnTo>
                  <a:lnTo>
                    <a:pt x="781607" y="847006"/>
                  </a:lnTo>
                  <a:lnTo>
                    <a:pt x="767725" y="904710"/>
                  </a:lnTo>
                  <a:lnTo>
                    <a:pt x="755512" y="959774"/>
                  </a:lnTo>
                  <a:lnTo>
                    <a:pt x="745349" y="1011442"/>
                  </a:lnTo>
                  <a:lnTo>
                    <a:pt x="737616" y="1058957"/>
                  </a:lnTo>
                  <a:lnTo>
                    <a:pt x="732694" y="1101562"/>
                  </a:lnTo>
                  <a:lnTo>
                    <a:pt x="730963" y="1138501"/>
                  </a:lnTo>
                  <a:lnTo>
                    <a:pt x="732804" y="1169016"/>
                  </a:lnTo>
                  <a:lnTo>
                    <a:pt x="738598" y="1192351"/>
                  </a:lnTo>
                  <a:lnTo>
                    <a:pt x="748725" y="1207749"/>
                  </a:lnTo>
                  <a:lnTo>
                    <a:pt x="763565" y="1214454"/>
                  </a:lnTo>
                  <a:lnTo>
                    <a:pt x="797609" y="1212549"/>
                  </a:lnTo>
                  <a:lnTo>
                    <a:pt x="855320" y="1175466"/>
                  </a:lnTo>
                  <a:lnTo>
                    <a:pt x="880259" y="1145215"/>
                  </a:lnTo>
                  <a:lnTo>
                    <a:pt x="903438" y="1110442"/>
                  </a:lnTo>
                  <a:lnTo>
                    <a:pt x="947058" y="1037188"/>
                  </a:lnTo>
                  <a:lnTo>
                    <a:pt x="968773" y="1003633"/>
                  </a:lnTo>
                  <a:lnTo>
                    <a:pt x="991274" y="975413"/>
                  </a:lnTo>
                  <a:lnTo>
                    <a:pt x="1015198" y="954989"/>
                  </a:lnTo>
                  <a:lnTo>
                    <a:pt x="1041181" y="944828"/>
                  </a:lnTo>
                  <a:lnTo>
                    <a:pt x="1069860" y="947391"/>
                  </a:lnTo>
                  <a:lnTo>
                    <a:pt x="1084240" y="957650"/>
                  </a:lnTo>
                  <a:lnTo>
                    <a:pt x="1090961" y="976130"/>
                  </a:lnTo>
                  <a:lnTo>
                    <a:pt x="1090706" y="1001929"/>
                  </a:lnTo>
                  <a:lnTo>
                    <a:pt x="1071994" y="1071876"/>
                  </a:lnTo>
                  <a:lnTo>
                    <a:pt x="1054900" y="1114219"/>
                  </a:lnTo>
                  <a:lnTo>
                    <a:pt x="1033558" y="1160273"/>
                  </a:lnTo>
                  <a:lnTo>
                    <a:pt x="1008648" y="1209136"/>
                  </a:lnTo>
                  <a:lnTo>
                    <a:pt x="980853" y="1259905"/>
                  </a:lnTo>
                  <a:lnTo>
                    <a:pt x="950854" y="1311678"/>
                  </a:lnTo>
                  <a:lnTo>
                    <a:pt x="919333" y="1363554"/>
                  </a:lnTo>
                  <a:lnTo>
                    <a:pt x="886973" y="1414630"/>
                  </a:lnTo>
                  <a:lnTo>
                    <a:pt x="854454" y="1464004"/>
                  </a:lnTo>
                  <a:lnTo>
                    <a:pt x="822460" y="1510775"/>
                  </a:lnTo>
                  <a:lnTo>
                    <a:pt x="791671" y="1554039"/>
                  </a:lnTo>
                  <a:lnTo>
                    <a:pt x="762769" y="1592896"/>
                  </a:lnTo>
                  <a:lnTo>
                    <a:pt x="736437" y="1626442"/>
                  </a:lnTo>
                  <a:lnTo>
                    <a:pt x="694208" y="1673996"/>
                  </a:lnTo>
                  <a:lnTo>
                    <a:pt x="679676" y="1686200"/>
                  </a:lnTo>
                  <a:lnTo>
                    <a:pt x="626117" y="1763230"/>
                  </a:lnTo>
                  <a:lnTo>
                    <a:pt x="586275" y="1881380"/>
                  </a:lnTo>
                  <a:lnTo>
                    <a:pt x="561431" y="1989661"/>
                  </a:lnTo>
                  <a:lnTo>
                    <a:pt x="552866" y="2037086"/>
                  </a:lnTo>
                  <a:lnTo>
                    <a:pt x="137319" y="2058529"/>
                  </a:lnTo>
                  <a:close/>
                </a:path>
              </a:pathLst>
            </a:custGeom>
            <a:solidFill>
              <a:srgbClr val="824A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3619246" y="5489874"/>
              <a:ext cx="842010" cy="2731770"/>
            </a:xfrm>
            <a:custGeom>
              <a:avLst/>
              <a:gdLst/>
              <a:ahLst/>
              <a:cxnLst/>
              <a:rect l="l" t="t" r="r" b="b"/>
              <a:pathLst>
                <a:path w="842009" h="2731770">
                  <a:moveTo>
                    <a:pt x="626629" y="2731656"/>
                  </a:moveTo>
                  <a:lnTo>
                    <a:pt x="578033" y="2729110"/>
                  </a:lnTo>
                  <a:lnTo>
                    <a:pt x="191750" y="2666730"/>
                  </a:lnTo>
                  <a:lnTo>
                    <a:pt x="147531" y="2655030"/>
                  </a:lnTo>
                  <a:lnTo>
                    <a:pt x="107586" y="2635266"/>
                  </a:lnTo>
                  <a:lnTo>
                    <a:pt x="72717" y="2608512"/>
                  </a:lnTo>
                  <a:lnTo>
                    <a:pt x="43724" y="2575841"/>
                  </a:lnTo>
                  <a:lnTo>
                    <a:pt x="21406" y="2538328"/>
                  </a:lnTo>
                  <a:lnTo>
                    <a:pt x="6565" y="2497044"/>
                  </a:lnTo>
                  <a:lnTo>
                    <a:pt x="0" y="2453066"/>
                  </a:lnTo>
                  <a:lnTo>
                    <a:pt x="2511" y="2407465"/>
                  </a:lnTo>
                  <a:lnTo>
                    <a:pt x="7978" y="2369461"/>
                  </a:lnTo>
                  <a:lnTo>
                    <a:pt x="13222" y="2329500"/>
                  </a:lnTo>
                  <a:lnTo>
                    <a:pt x="18247" y="2287682"/>
                  </a:lnTo>
                  <a:lnTo>
                    <a:pt x="27660" y="2198870"/>
                  </a:lnTo>
                  <a:lnTo>
                    <a:pt x="36252" y="2103817"/>
                  </a:lnTo>
                  <a:lnTo>
                    <a:pt x="44060" y="2003317"/>
                  </a:lnTo>
                  <a:lnTo>
                    <a:pt x="51121" y="1898163"/>
                  </a:lnTo>
                  <a:lnTo>
                    <a:pt x="57471" y="1789148"/>
                  </a:lnTo>
                  <a:lnTo>
                    <a:pt x="63147" y="1677066"/>
                  </a:lnTo>
                  <a:lnTo>
                    <a:pt x="70476" y="1504926"/>
                  </a:lnTo>
                  <a:lnTo>
                    <a:pt x="76493" y="1330347"/>
                  </a:lnTo>
                  <a:lnTo>
                    <a:pt x="82689" y="1098405"/>
                  </a:lnTo>
                  <a:lnTo>
                    <a:pt x="87064" y="873230"/>
                  </a:lnTo>
                  <a:lnTo>
                    <a:pt x="90851" y="562037"/>
                  </a:lnTo>
                  <a:lnTo>
                    <a:pt x="92253" y="230025"/>
                  </a:lnTo>
                  <a:lnTo>
                    <a:pt x="96597" y="185205"/>
                  </a:lnTo>
                  <a:lnTo>
                    <a:pt x="109080" y="143400"/>
                  </a:lnTo>
                  <a:lnTo>
                    <a:pt x="128879" y="105433"/>
                  </a:lnTo>
                  <a:lnTo>
                    <a:pt x="155170" y="72126"/>
                  </a:lnTo>
                  <a:lnTo>
                    <a:pt x="187132" y="44302"/>
                  </a:lnTo>
                  <a:lnTo>
                    <a:pt x="223940" y="22783"/>
                  </a:lnTo>
                  <a:lnTo>
                    <a:pt x="264773" y="8391"/>
                  </a:lnTo>
                  <a:lnTo>
                    <a:pt x="308806" y="1949"/>
                  </a:lnTo>
                  <a:lnTo>
                    <a:pt x="367333" y="0"/>
                  </a:lnTo>
                  <a:lnTo>
                    <a:pt x="417989" y="3154"/>
                  </a:lnTo>
                  <a:lnTo>
                    <a:pt x="465369" y="16879"/>
                  </a:lnTo>
                  <a:lnTo>
                    <a:pt x="508107" y="40049"/>
                  </a:lnTo>
                  <a:lnTo>
                    <a:pt x="544839" y="71541"/>
                  </a:lnTo>
                  <a:lnTo>
                    <a:pt x="574199" y="110227"/>
                  </a:lnTo>
                  <a:lnTo>
                    <a:pt x="594824" y="154983"/>
                  </a:lnTo>
                  <a:lnTo>
                    <a:pt x="605346" y="204683"/>
                  </a:lnTo>
                  <a:lnTo>
                    <a:pt x="841408" y="2479592"/>
                  </a:lnTo>
                  <a:lnTo>
                    <a:pt x="841368" y="2528452"/>
                  </a:lnTo>
                  <a:lnTo>
                    <a:pt x="831549" y="2574311"/>
                  </a:lnTo>
                  <a:lnTo>
                    <a:pt x="813011" y="2616192"/>
                  </a:lnTo>
                  <a:lnTo>
                    <a:pt x="786814" y="2653115"/>
                  </a:lnTo>
                  <a:lnTo>
                    <a:pt x="754018" y="2684101"/>
                  </a:lnTo>
                  <a:lnTo>
                    <a:pt x="715682" y="2708173"/>
                  </a:lnTo>
                  <a:lnTo>
                    <a:pt x="672865" y="2724351"/>
                  </a:lnTo>
                  <a:lnTo>
                    <a:pt x="626629" y="2731656"/>
                  </a:lnTo>
                  <a:close/>
                </a:path>
              </a:pathLst>
            </a:custGeom>
            <a:solidFill>
              <a:srgbClr val="95D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3857809" y="5887948"/>
              <a:ext cx="392430" cy="2027555"/>
            </a:xfrm>
            <a:custGeom>
              <a:avLst/>
              <a:gdLst/>
              <a:ahLst/>
              <a:cxnLst/>
              <a:rect l="l" t="t" r="r" b="b"/>
              <a:pathLst>
                <a:path w="392430" h="2027554">
                  <a:moveTo>
                    <a:pt x="11709" y="810539"/>
                  </a:moveTo>
                  <a:lnTo>
                    <a:pt x="5854" y="804684"/>
                  </a:lnTo>
                  <a:lnTo>
                    <a:pt x="3911" y="802741"/>
                  </a:lnTo>
                  <a:lnTo>
                    <a:pt x="3911" y="808583"/>
                  </a:lnTo>
                  <a:lnTo>
                    <a:pt x="11709" y="810539"/>
                  </a:lnTo>
                  <a:close/>
                </a:path>
                <a:path w="392430" h="2027554">
                  <a:moveTo>
                    <a:pt x="16852" y="745490"/>
                  </a:moveTo>
                  <a:lnTo>
                    <a:pt x="9753" y="735330"/>
                  </a:lnTo>
                  <a:lnTo>
                    <a:pt x="13665" y="741680"/>
                  </a:lnTo>
                  <a:lnTo>
                    <a:pt x="5854" y="741680"/>
                  </a:lnTo>
                  <a:lnTo>
                    <a:pt x="9753" y="745490"/>
                  </a:lnTo>
                  <a:lnTo>
                    <a:pt x="16852" y="745490"/>
                  </a:lnTo>
                  <a:close/>
                </a:path>
                <a:path w="392430" h="2027554">
                  <a:moveTo>
                    <a:pt x="21145" y="747725"/>
                  </a:moveTo>
                  <a:lnTo>
                    <a:pt x="20167" y="746760"/>
                  </a:lnTo>
                  <a:lnTo>
                    <a:pt x="17564" y="744220"/>
                  </a:lnTo>
                  <a:lnTo>
                    <a:pt x="17564" y="745490"/>
                  </a:lnTo>
                  <a:lnTo>
                    <a:pt x="16852" y="745490"/>
                  </a:lnTo>
                  <a:lnTo>
                    <a:pt x="18630" y="748030"/>
                  </a:lnTo>
                  <a:lnTo>
                    <a:pt x="19469" y="748030"/>
                  </a:lnTo>
                  <a:lnTo>
                    <a:pt x="19418" y="746760"/>
                  </a:lnTo>
                  <a:lnTo>
                    <a:pt x="21145" y="747725"/>
                  </a:lnTo>
                  <a:close/>
                </a:path>
                <a:path w="392430" h="2027554">
                  <a:moveTo>
                    <a:pt x="25361" y="769607"/>
                  </a:moveTo>
                  <a:lnTo>
                    <a:pt x="21437" y="764603"/>
                  </a:lnTo>
                  <a:lnTo>
                    <a:pt x="19418" y="761809"/>
                  </a:lnTo>
                  <a:lnTo>
                    <a:pt x="18021" y="759853"/>
                  </a:lnTo>
                  <a:lnTo>
                    <a:pt x="17322" y="758875"/>
                  </a:lnTo>
                  <a:lnTo>
                    <a:pt x="11379" y="753160"/>
                  </a:lnTo>
                  <a:lnTo>
                    <a:pt x="1955" y="748157"/>
                  </a:lnTo>
                  <a:lnTo>
                    <a:pt x="11709" y="759853"/>
                  </a:lnTo>
                  <a:lnTo>
                    <a:pt x="0" y="755954"/>
                  </a:lnTo>
                  <a:lnTo>
                    <a:pt x="0" y="761809"/>
                  </a:lnTo>
                  <a:lnTo>
                    <a:pt x="1955" y="765708"/>
                  </a:lnTo>
                  <a:lnTo>
                    <a:pt x="1955" y="761809"/>
                  </a:lnTo>
                  <a:lnTo>
                    <a:pt x="3911" y="763752"/>
                  </a:lnTo>
                  <a:lnTo>
                    <a:pt x="9753" y="765708"/>
                  </a:lnTo>
                  <a:lnTo>
                    <a:pt x="11709" y="767651"/>
                  </a:lnTo>
                  <a:lnTo>
                    <a:pt x="9118" y="771156"/>
                  </a:lnTo>
                  <a:lnTo>
                    <a:pt x="10007" y="775208"/>
                  </a:lnTo>
                  <a:lnTo>
                    <a:pt x="9791" y="778891"/>
                  </a:lnTo>
                  <a:lnTo>
                    <a:pt x="3911" y="781304"/>
                  </a:lnTo>
                  <a:lnTo>
                    <a:pt x="1955" y="781304"/>
                  </a:lnTo>
                  <a:lnTo>
                    <a:pt x="7810" y="789101"/>
                  </a:lnTo>
                  <a:lnTo>
                    <a:pt x="5854" y="789101"/>
                  </a:lnTo>
                  <a:lnTo>
                    <a:pt x="0" y="787146"/>
                  </a:lnTo>
                  <a:lnTo>
                    <a:pt x="3911" y="792988"/>
                  </a:lnTo>
                  <a:lnTo>
                    <a:pt x="9753" y="798842"/>
                  </a:lnTo>
                  <a:lnTo>
                    <a:pt x="5854" y="804684"/>
                  </a:lnTo>
                  <a:lnTo>
                    <a:pt x="13716" y="802805"/>
                  </a:lnTo>
                  <a:lnTo>
                    <a:pt x="9702" y="790981"/>
                  </a:lnTo>
                  <a:lnTo>
                    <a:pt x="17564" y="789101"/>
                  </a:lnTo>
                  <a:lnTo>
                    <a:pt x="19519" y="789101"/>
                  </a:lnTo>
                  <a:lnTo>
                    <a:pt x="18503" y="783031"/>
                  </a:lnTo>
                  <a:lnTo>
                    <a:pt x="21704" y="778624"/>
                  </a:lnTo>
                  <a:lnTo>
                    <a:pt x="25273" y="774573"/>
                  </a:lnTo>
                  <a:lnTo>
                    <a:pt x="25361" y="769607"/>
                  </a:lnTo>
                  <a:close/>
                </a:path>
                <a:path w="392430" h="2027554">
                  <a:moveTo>
                    <a:pt x="29273" y="763752"/>
                  </a:moveTo>
                  <a:lnTo>
                    <a:pt x="27317" y="763752"/>
                  </a:lnTo>
                  <a:lnTo>
                    <a:pt x="27317" y="767651"/>
                  </a:lnTo>
                  <a:lnTo>
                    <a:pt x="29273" y="765708"/>
                  </a:lnTo>
                  <a:lnTo>
                    <a:pt x="29273" y="763752"/>
                  </a:lnTo>
                  <a:close/>
                </a:path>
                <a:path w="392430" h="2027554">
                  <a:moveTo>
                    <a:pt x="29273" y="753110"/>
                  </a:moveTo>
                  <a:lnTo>
                    <a:pt x="27800" y="751840"/>
                  </a:lnTo>
                  <a:lnTo>
                    <a:pt x="26530" y="750735"/>
                  </a:lnTo>
                  <a:lnTo>
                    <a:pt x="25819" y="750570"/>
                  </a:lnTo>
                  <a:lnTo>
                    <a:pt x="23761" y="749300"/>
                  </a:lnTo>
                  <a:lnTo>
                    <a:pt x="21704" y="748030"/>
                  </a:lnTo>
                  <a:lnTo>
                    <a:pt x="21145" y="747725"/>
                  </a:lnTo>
                  <a:lnTo>
                    <a:pt x="21463" y="748030"/>
                  </a:lnTo>
                  <a:lnTo>
                    <a:pt x="19469" y="748030"/>
                  </a:lnTo>
                  <a:lnTo>
                    <a:pt x="19507" y="749300"/>
                  </a:lnTo>
                  <a:lnTo>
                    <a:pt x="18630" y="748030"/>
                  </a:lnTo>
                  <a:lnTo>
                    <a:pt x="15252" y="748030"/>
                  </a:lnTo>
                  <a:lnTo>
                    <a:pt x="17081" y="751840"/>
                  </a:lnTo>
                  <a:lnTo>
                    <a:pt x="22567" y="756920"/>
                  </a:lnTo>
                  <a:lnTo>
                    <a:pt x="27317" y="760730"/>
                  </a:lnTo>
                  <a:lnTo>
                    <a:pt x="27317" y="759460"/>
                  </a:lnTo>
                  <a:lnTo>
                    <a:pt x="29273" y="756920"/>
                  </a:lnTo>
                  <a:lnTo>
                    <a:pt x="21463" y="753110"/>
                  </a:lnTo>
                  <a:lnTo>
                    <a:pt x="21463" y="751840"/>
                  </a:lnTo>
                  <a:lnTo>
                    <a:pt x="29273" y="755650"/>
                  </a:lnTo>
                  <a:lnTo>
                    <a:pt x="29273" y="753110"/>
                  </a:lnTo>
                  <a:close/>
                </a:path>
                <a:path w="392430" h="2027554">
                  <a:moveTo>
                    <a:pt x="31216" y="751840"/>
                  </a:moveTo>
                  <a:lnTo>
                    <a:pt x="28829" y="748741"/>
                  </a:lnTo>
                  <a:lnTo>
                    <a:pt x="23418" y="748030"/>
                  </a:lnTo>
                  <a:lnTo>
                    <a:pt x="26530" y="750735"/>
                  </a:lnTo>
                  <a:lnTo>
                    <a:pt x="31216" y="751840"/>
                  </a:lnTo>
                  <a:close/>
                </a:path>
                <a:path w="392430" h="2027554">
                  <a:moveTo>
                    <a:pt x="44881" y="735330"/>
                  </a:moveTo>
                  <a:lnTo>
                    <a:pt x="44640" y="732307"/>
                  </a:lnTo>
                  <a:lnTo>
                    <a:pt x="42926" y="737870"/>
                  </a:lnTo>
                  <a:lnTo>
                    <a:pt x="44881" y="735330"/>
                  </a:lnTo>
                  <a:close/>
                </a:path>
                <a:path w="392430" h="2027554">
                  <a:moveTo>
                    <a:pt x="44881" y="731520"/>
                  </a:moveTo>
                  <a:lnTo>
                    <a:pt x="44577" y="731520"/>
                  </a:lnTo>
                  <a:lnTo>
                    <a:pt x="44640" y="732307"/>
                  </a:lnTo>
                  <a:lnTo>
                    <a:pt x="44881" y="731520"/>
                  </a:lnTo>
                  <a:close/>
                </a:path>
                <a:path w="392430" h="2027554">
                  <a:moveTo>
                    <a:pt x="46824" y="590257"/>
                  </a:moveTo>
                  <a:lnTo>
                    <a:pt x="40970" y="586359"/>
                  </a:lnTo>
                  <a:lnTo>
                    <a:pt x="44881" y="590257"/>
                  </a:lnTo>
                  <a:lnTo>
                    <a:pt x="46824" y="590257"/>
                  </a:lnTo>
                  <a:close/>
                </a:path>
                <a:path w="392430" h="2027554">
                  <a:moveTo>
                    <a:pt x="50723" y="1227709"/>
                  </a:moveTo>
                  <a:lnTo>
                    <a:pt x="42926" y="1221854"/>
                  </a:lnTo>
                  <a:lnTo>
                    <a:pt x="42926" y="1227709"/>
                  </a:lnTo>
                  <a:lnTo>
                    <a:pt x="50723" y="1227709"/>
                  </a:lnTo>
                  <a:close/>
                </a:path>
                <a:path w="392430" h="2027554">
                  <a:moveTo>
                    <a:pt x="54140" y="1834934"/>
                  </a:moveTo>
                  <a:lnTo>
                    <a:pt x="52679" y="1832000"/>
                  </a:lnTo>
                  <a:lnTo>
                    <a:pt x="52679" y="1833956"/>
                  </a:lnTo>
                  <a:lnTo>
                    <a:pt x="54140" y="1834934"/>
                  </a:lnTo>
                  <a:close/>
                </a:path>
                <a:path w="392430" h="2027554">
                  <a:moveTo>
                    <a:pt x="54635" y="1861248"/>
                  </a:moveTo>
                  <a:lnTo>
                    <a:pt x="48780" y="1851494"/>
                  </a:lnTo>
                  <a:lnTo>
                    <a:pt x="48780" y="1859292"/>
                  </a:lnTo>
                  <a:lnTo>
                    <a:pt x="54635" y="1861248"/>
                  </a:lnTo>
                  <a:close/>
                </a:path>
                <a:path w="392430" h="2027554">
                  <a:moveTo>
                    <a:pt x="62433" y="1056157"/>
                  </a:moveTo>
                  <a:lnTo>
                    <a:pt x="54635" y="1052258"/>
                  </a:lnTo>
                  <a:lnTo>
                    <a:pt x="60477" y="1056157"/>
                  </a:lnTo>
                  <a:lnTo>
                    <a:pt x="62433" y="1056157"/>
                  </a:lnTo>
                  <a:close/>
                </a:path>
                <a:path w="392430" h="2027554">
                  <a:moveTo>
                    <a:pt x="68275" y="1197902"/>
                  </a:moveTo>
                  <a:lnTo>
                    <a:pt x="65938" y="1195362"/>
                  </a:lnTo>
                  <a:lnTo>
                    <a:pt x="62433" y="1191552"/>
                  </a:lnTo>
                  <a:lnTo>
                    <a:pt x="58521" y="1191552"/>
                  </a:lnTo>
                  <a:lnTo>
                    <a:pt x="52679" y="1183932"/>
                  </a:lnTo>
                  <a:lnTo>
                    <a:pt x="54622" y="1190282"/>
                  </a:lnTo>
                  <a:lnTo>
                    <a:pt x="53987" y="1189951"/>
                  </a:lnTo>
                  <a:lnTo>
                    <a:pt x="51701" y="1187742"/>
                  </a:lnTo>
                  <a:lnTo>
                    <a:pt x="45669" y="1183360"/>
                  </a:lnTo>
                  <a:lnTo>
                    <a:pt x="37071" y="1178966"/>
                  </a:lnTo>
                  <a:lnTo>
                    <a:pt x="43243" y="1184122"/>
                  </a:lnTo>
                  <a:lnTo>
                    <a:pt x="42913" y="1183932"/>
                  </a:lnTo>
                  <a:lnTo>
                    <a:pt x="45516" y="1188186"/>
                  </a:lnTo>
                  <a:lnTo>
                    <a:pt x="37071" y="1186764"/>
                  </a:lnTo>
                  <a:lnTo>
                    <a:pt x="37071" y="1188720"/>
                  </a:lnTo>
                  <a:lnTo>
                    <a:pt x="39027" y="1194562"/>
                  </a:lnTo>
                  <a:lnTo>
                    <a:pt x="39027" y="1190663"/>
                  </a:lnTo>
                  <a:lnTo>
                    <a:pt x="40970" y="1192618"/>
                  </a:lnTo>
                  <a:lnTo>
                    <a:pt x="46824" y="1194562"/>
                  </a:lnTo>
                  <a:lnTo>
                    <a:pt x="48780" y="1194562"/>
                  </a:lnTo>
                  <a:lnTo>
                    <a:pt x="46494" y="1197737"/>
                  </a:lnTo>
                  <a:lnTo>
                    <a:pt x="48044" y="1200899"/>
                  </a:lnTo>
                  <a:lnTo>
                    <a:pt x="48501" y="1203337"/>
                  </a:lnTo>
                  <a:lnTo>
                    <a:pt x="42926" y="1204315"/>
                  </a:lnTo>
                  <a:lnTo>
                    <a:pt x="40970" y="1204315"/>
                  </a:lnTo>
                  <a:lnTo>
                    <a:pt x="46824" y="1210157"/>
                  </a:lnTo>
                  <a:lnTo>
                    <a:pt x="44881" y="1210157"/>
                  </a:lnTo>
                  <a:lnTo>
                    <a:pt x="39027" y="1208214"/>
                  </a:lnTo>
                  <a:lnTo>
                    <a:pt x="37071" y="1208214"/>
                  </a:lnTo>
                  <a:lnTo>
                    <a:pt x="40970" y="1214056"/>
                  </a:lnTo>
                  <a:lnTo>
                    <a:pt x="46824" y="1217955"/>
                  </a:lnTo>
                  <a:lnTo>
                    <a:pt x="44881" y="1221854"/>
                  </a:lnTo>
                  <a:lnTo>
                    <a:pt x="52400" y="1220304"/>
                  </a:lnTo>
                  <a:lnTo>
                    <a:pt x="49504" y="1215275"/>
                  </a:lnTo>
                  <a:lnTo>
                    <a:pt x="46253" y="1210614"/>
                  </a:lnTo>
                  <a:lnTo>
                    <a:pt x="52679" y="1210157"/>
                  </a:lnTo>
                  <a:lnTo>
                    <a:pt x="54635" y="1210157"/>
                  </a:lnTo>
                  <a:lnTo>
                    <a:pt x="54444" y="1206652"/>
                  </a:lnTo>
                  <a:lnTo>
                    <a:pt x="57556" y="1204061"/>
                  </a:lnTo>
                  <a:lnTo>
                    <a:pt x="59067" y="1202626"/>
                  </a:lnTo>
                  <a:lnTo>
                    <a:pt x="62433" y="1205522"/>
                  </a:lnTo>
                  <a:lnTo>
                    <a:pt x="62433" y="1204252"/>
                  </a:lnTo>
                  <a:lnTo>
                    <a:pt x="59778" y="1201953"/>
                  </a:lnTo>
                  <a:lnTo>
                    <a:pt x="60667" y="1201115"/>
                  </a:lnTo>
                  <a:lnTo>
                    <a:pt x="60604" y="1199883"/>
                  </a:lnTo>
                  <a:lnTo>
                    <a:pt x="64376" y="1201712"/>
                  </a:lnTo>
                  <a:lnTo>
                    <a:pt x="64376" y="1199172"/>
                  </a:lnTo>
                  <a:lnTo>
                    <a:pt x="62433" y="1197902"/>
                  </a:lnTo>
                  <a:lnTo>
                    <a:pt x="60477" y="1196644"/>
                  </a:lnTo>
                  <a:lnTo>
                    <a:pt x="60477" y="1196517"/>
                  </a:lnTo>
                  <a:lnTo>
                    <a:pt x="59651" y="1195666"/>
                  </a:lnTo>
                  <a:lnTo>
                    <a:pt x="68275" y="1197902"/>
                  </a:lnTo>
                  <a:close/>
                </a:path>
                <a:path w="392430" h="2027554">
                  <a:moveTo>
                    <a:pt x="68287" y="1077607"/>
                  </a:moveTo>
                  <a:lnTo>
                    <a:pt x="66332" y="1075651"/>
                  </a:lnTo>
                  <a:lnTo>
                    <a:pt x="64389" y="1075651"/>
                  </a:lnTo>
                  <a:lnTo>
                    <a:pt x="68287" y="1077607"/>
                  </a:lnTo>
                  <a:close/>
                </a:path>
                <a:path w="392430" h="2027554">
                  <a:moveTo>
                    <a:pt x="74142" y="463550"/>
                  </a:moveTo>
                  <a:lnTo>
                    <a:pt x="72186" y="461606"/>
                  </a:lnTo>
                  <a:lnTo>
                    <a:pt x="64389" y="457708"/>
                  </a:lnTo>
                  <a:lnTo>
                    <a:pt x="68287" y="461606"/>
                  </a:lnTo>
                  <a:lnTo>
                    <a:pt x="72186" y="463550"/>
                  </a:lnTo>
                  <a:lnTo>
                    <a:pt x="74142" y="465505"/>
                  </a:lnTo>
                  <a:lnTo>
                    <a:pt x="74142" y="464820"/>
                  </a:lnTo>
                  <a:lnTo>
                    <a:pt x="74142" y="463550"/>
                  </a:lnTo>
                  <a:close/>
                </a:path>
                <a:path w="392430" h="2027554">
                  <a:moveTo>
                    <a:pt x="76085" y="958684"/>
                  </a:moveTo>
                  <a:lnTo>
                    <a:pt x="72186" y="954786"/>
                  </a:lnTo>
                  <a:lnTo>
                    <a:pt x="64389" y="952842"/>
                  </a:lnTo>
                  <a:lnTo>
                    <a:pt x="76085" y="958684"/>
                  </a:lnTo>
                  <a:close/>
                </a:path>
                <a:path w="392430" h="2027554">
                  <a:moveTo>
                    <a:pt x="78041" y="1814461"/>
                  </a:moveTo>
                  <a:lnTo>
                    <a:pt x="74447" y="1808340"/>
                  </a:lnTo>
                  <a:lnTo>
                    <a:pt x="73583" y="1806663"/>
                  </a:lnTo>
                  <a:lnTo>
                    <a:pt x="72593" y="1804720"/>
                  </a:lnTo>
                  <a:lnTo>
                    <a:pt x="71208" y="1802028"/>
                  </a:lnTo>
                  <a:lnTo>
                    <a:pt x="66522" y="1796097"/>
                  </a:lnTo>
                  <a:lnTo>
                    <a:pt x="58534" y="1791068"/>
                  </a:lnTo>
                  <a:lnTo>
                    <a:pt x="68287" y="1804720"/>
                  </a:lnTo>
                  <a:lnTo>
                    <a:pt x="56578" y="1800821"/>
                  </a:lnTo>
                  <a:lnTo>
                    <a:pt x="56578" y="1812518"/>
                  </a:lnTo>
                  <a:lnTo>
                    <a:pt x="58534" y="1806663"/>
                  </a:lnTo>
                  <a:lnTo>
                    <a:pt x="58534" y="1808619"/>
                  </a:lnTo>
                  <a:lnTo>
                    <a:pt x="66332" y="1810562"/>
                  </a:lnTo>
                  <a:lnTo>
                    <a:pt x="66332" y="1812518"/>
                  </a:lnTo>
                  <a:lnTo>
                    <a:pt x="62611" y="1817141"/>
                  </a:lnTo>
                  <a:lnTo>
                    <a:pt x="62915" y="1821776"/>
                  </a:lnTo>
                  <a:lnTo>
                    <a:pt x="62496" y="1825675"/>
                  </a:lnTo>
                  <a:lnTo>
                    <a:pt x="56578" y="1828101"/>
                  </a:lnTo>
                  <a:lnTo>
                    <a:pt x="60477" y="1835899"/>
                  </a:lnTo>
                  <a:lnTo>
                    <a:pt x="58534" y="1837855"/>
                  </a:lnTo>
                  <a:lnTo>
                    <a:pt x="54140" y="1834934"/>
                  </a:lnTo>
                  <a:lnTo>
                    <a:pt x="56578" y="1839798"/>
                  </a:lnTo>
                  <a:lnTo>
                    <a:pt x="60477" y="1845652"/>
                  </a:lnTo>
                  <a:lnTo>
                    <a:pt x="56578" y="1853450"/>
                  </a:lnTo>
                  <a:lnTo>
                    <a:pt x="64757" y="1851774"/>
                  </a:lnTo>
                  <a:lnTo>
                    <a:pt x="63411" y="1844433"/>
                  </a:lnTo>
                  <a:lnTo>
                    <a:pt x="62268" y="1837855"/>
                  </a:lnTo>
                  <a:lnTo>
                    <a:pt x="62064" y="1836724"/>
                  </a:lnTo>
                  <a:lnTo>
                    <a:pt x="70243" y="1833956"/>
                  </a:lnTo>
                  <a:lnTo>
                    <a:pt x="69265" y="1828711"/>
                  </a:lnTo>
                  <a:lnTo>
                    <a:pt x="72682" y="1824202"/>
                  </a:lnTo>
                  <a:lnTo>
                    <a:pt x="76822" y="1819706"/>
                  </a:lnTo>
                  <a:lnTo>
                    <a:pt x="78041" y="1814461"/>
                  </a:lnTo>
                  <a:close/>
                </a:path>
                <a:path w="392430" h="2027554">
                  <a:moveTo>
                    <a:pt x="78041" y="1183932"/>
                  </a:moveTo>
                  <a:lnTo>
                    <a:pt x="77025" y="1183932"/>
                  </a:lnTo>
                  <a:lnTo>
                    <a:pt x="77495" y="1185697"/>
                  </a:lnTo>
                  <a:lnTo>
                    <a:pt x="78041" y="1183932"/>
                  </a:lnTo>
                  <a:close/>
                </a:path>
                <a:path w="392430" h="2027554">
                  <a:moveTo>
                    <a:pt x="79984" y="921804"/>
                  </a:moveTo>
                  <a:lnTo>
                    <a:pt x="78041" y="921042"/>
                  </a:lnTo>
                  <a:lnTo>
                    <a:pt x="76085" y="921042"/>
                  </a:lnTo>
                  <a:lnTo>
                    <a:pt x="79984" y="924001"/>
                  </a:lnTo>
                  <a:lnTo>
                    <a:pt x="79984" y="921804"/>
                  </a:lnTo>
                  <a:close/>
                </a:path>
                <a:path w="392430" h="2027554">
                  <a:moveTo>
                    <a:pt x="81114" y="924852"/>
                  </a:moveTo>
                  <a:lnTo>
                    <a:pt x="79984" y="924001"/>
                  </a:lnTo>
                  <a:lnTo>
                    <a:pt x="79984" y="924852"/>
                  </a:lnTo>
                  <a:lnTo>
                    <a:pt x="81114" y="924852"/>
                  </a:lnTo>
                  <a:close/>
                </a:path>
                <a:path w="392430" h="2027554">
                  <a:moveTo>
                    <a:pt x="81940" y="1808619"/>
                  </a:moveTo>
                  <a:lnTo>
                    <a:pt x="79997" y="1808619"/>
                  </a:lnTo>
                  <a:lnTo>
                    <a:pt x="79997" y="1810562"/>
                  </a:lnTo>
                  <a:lnTo>
                    <a:pt x="81940" y="1808619"/>
                  </a:lnTo>
                  <a:close/>
                </a:path>
                <a:path w="392430" h="2027554">
                  <a:moveTo>
                    <a:pt x="82918" y="1784324"/>
                  </a:moveTo>
                  <a:lnTo>
                    <a:pt x="78778" y="1784324"/>
                  </a:lnTo>
                  <a:lnTo>
                    <a:pt x="77558" y="1783054"/>
                  </a:lnTo>
                  <a:lnTo>
                    <a:pt x="75107" y="1780514"/>
                  </a:lnTo>
                  <a:lnTo>
                    <a:pt x="72923" y="1779244"/>
                  </a:lnTo>
                  <a:lnTo>
                    <a:pt x="72186" y="1783054"/>
                  </a:lnTo>
                  <a:lnTo>
                    <a:pt x="60477" y="1775434"/>
                  </a:lnTo>
                  <a:lnTo>
                    <a:pt x="62433" y="1783054"/>
                  </a:lnTo>
                  <a:lnTo>
                    <a:pt x="56578" y="1780514"/>
                  </a:lnTo>
                  <a:lnTo>
                    <a:pt x="58534" y="1786864"/>
                  </a:lnTo>
                  <a:lnTo>
                    <a:pt x="66332" y="1788134"/>
                  </a:lnTo>
                  <a:lnTo>
                    <a:pt x="66332" y="1784324"/>
                  </a:lnTo>
                  <a:lnTo>
                    <a:pt x="70231" y="1788134"/>
                  </a:lnTo>
                  <a:lnTo>
                    <a:pt x="63715" y="1789404"/>
                  </a:lnTo>
                  <a:lnTo>
                    <a:pt x="64871" y="1793214"/>
                  </a:lnTo>
                  <a:lnTo>
                    <a:pt x="69684" y="1798294"/>
                  </a:lnTo>
                  <a:lnTo>
                    <a:pt x="74142" y="1804644"/>
                  </a:lnTo>
                  <a:lnTo>
                    <a:pt x="74142" y="1802104"/>
                  </a:lnTo>
                  <a:lnTo>
                    <a:pt x="76085" y="1799564"/>
                  </a:lnTo>
                  <a:lnTo>
                    <a:pt x="68287" y="1795754"/>
                  </a:lnTo>
                  <a:lnTo>
                    <a:pt x="70231" y="1794484"/>
                  </a:lnTo>
                  <a:lnTo>
                    <a:pt x="76085" y="1798294"/>
                  </a:lnTo>
                  <a:lnTo>
                    <a:pt x="76085" y="1795754"/>
                  </a:lnTo>
                  <a:lnTo>
                    <a:pt x="74625" y="1794484"/>
                  </a:lnTo>
                  <a:lnTo>
                    <a:pt x="70231" y="1790674"/>
                  </a:lnTo>
                  <a:lnTo>
                    <a:pt x="79997" y="1791944"/>
                  </a:lnTo>
                  <a:lnTo>
                    <a:pt x="79336" y="1790674"/>
                  </a:lnTo>
                  <a:lnTo>
                    <a:pt x="76085" y="1784324"/>
                  </a:lnTo>
                  <a:lnTo>
                    <a:pt x="80962" y="1785594"/>
                  </a:lnTo>
                  <a:lnTo>
                    <a:pt x="82918" y="1784324"/>
                  </a:lnTo>
                  <a:close/>
                </a:path>
                <a:path w="392430" h="2027554">
                  <a:moveTo>
                    <a:pt x="83896" y="496697"/>
                  </a:moveTo>
                  <a:lnTo>
                    <a:pt x="76085" y="492798"/>
                  </a:lnTo>
                  <a:lnTo>
                    <a:pt x="81940" y="496697"/>
                  </a:lnTo>
                  <a:lnTo>
                    <a:pt x="83896" y="496697"/>
                  </a:lnTo>
                  <a:close/>
                </a:path>
                <a:path w="392430" h="2027554">
                  <a:moveTo>
                    <a:pt x="84721" y="406400"/>
                  </a:moveTo>
                  <a:lnTo>
                    <a:pt x="83896" y="405739"/>
                  </a:lnTo>
                  <a:lnTo>
                    <a:pt x="83896" y="408940"/>
                  </a:lnTo>
                  <a:lnTo>
                    <a:pt x="84328" y="408940"/>
                  </a:lnTo>
                  <a:lnTo>
                    <a:pt x="84721" y="406400"/>
                  </a:lnTo>
                  <a:close/>
                </a:path>
                <a:path w="392430" h="2027554">
                  <a:moveTo>
                    <a:pt x="95592" y="1115352"/>
                  </a:moveTo>
                  <a:lnTo>
                    <a:pt x="91694" y="1114082"/>
                  </a:lnTo>
                  <a:lnTo>
                    <a:pt x="93992" y="1115352"/>
                  </a:lnTo>
                  <a:lnTo>
                    <a:pt x="95592" y="1115352"/>
                  </a:lnTo>
                  <a:close/>
                </a:path>
                <a:path w="392430" h="2027554">
                  <a:moveTo>
                    <a:pt x="95592" y="866432"/>
                  </a:moveTo>
                  <a:lnTo>
                    <a:pt x="93649" y="863892"/>
                  </a:lnTo>
                  <a:lnTo>
                    <a:pt x="93649" y="866432"/>
                  </a:lnTo>
                  <a:lnTo>
                    <a:pt x="95592" y="866432"/>
                  </a:lnTo>
                  <a:close/>
                </a:path>
                <a:path w="392430" h="2027554">
                  <a:moveTo>
                    <a:pt x="95605" y="833932"/>
                  </a:moveTo>
                  <a:lnTo>
                    <a:pt x="93649" y="833932"/>
                  </a:lnTo>
                  <a:lnTo>
                    <a:pt x="95605" y="835875"/>
                  </a:lnTo>
                  <a:lnTo>
                    <a:pt x="95605" y="833932"/>
                  </a:lnTo>
                  <a:close/>
                </a:path>
                <a:path w="392430" h="2027554">
                  <a:moveTo>
                    <a:pt x="97548" y="857326"/>
                  </a:moveTo>
                  <a:lnTo>
                    <a:pt x="93649" y="855370"/>
                  </a:lnTo>
                  <a:lnTo>
                    <a:pt x="93649" y="857326"/>
                  </a:lnTo>
                  <a:lnTo>
                    <a:pt x="94945" y="858621"/>
                  </a:lnTo>
                  <a:lnTo>
                    <a:pt x="97548" y="857326"/>
                  </a:lnTo>
                  <a:close/>
                </a:path>
                <a:path w="392430" h="2027554">
                  <a:moveTo>
                    <a:pt x="97548" y="370840"/>
                  </a:moveTo>
                  <a:lnTo>
                    <a:pt x="89750" y="367030"/>
                  </a:lnTo>
                  <a:lnTo>
                    <a:pt x="95605" y="374650"/>
                  </a:lnTo>
                  <a:lnTo>
                    <a:pt x="97548" y="370840"/>
                  </a:lnTo>
                  <a:close/>
                </a:path>
                <a:path w="392430" h="2027554">
                  <a:moveTo>
                    <a:pt x="111213" y="736460"/>
                  </a:moveTo>
                  <a:lnTo>
                    <a:pt x="107302" y="734517"/>
                  </a:lnTo>
                  <a:lnTo>
                    <a:pt x="109258" y="736460"/>
                  </a:lnTo>
                  <a:lnTo>
                    <a:pt x="111213" y="736460"/>
                  </a:lnTo>
                  <a:close/>
                </a:path>
                <a:path w="392430" h="2027554">
                  <a:moveTo>
                    <a:pt x="117055" y="559066"/>
                  </a:moveTo>
                  <a:lnTo>
                    <a:pt x="113157" y="557123"/>
                  </a:lnTo>
                  <a:lnTo>
                    <a:pt x="115112" y="559066"/>
                  </a:lnTo>
                  <a:lnTo>
                    <a:pt x="117055" y="559066"/>
                  </a:lnTo>
                  <a:close/>
                </a:path>
                <a:path w="392430" h="2027554">
                  <a:moveTo>
                    <a:pt x="117055" y="334010"/>
                  </a:moveTo>
                  <a:lnTo>
                    <a:pt x="109258" y="328930"/>
                  </a:lnTo>
                  <a:lnTo>
                    <a:pt x="115760" y="334010"/>
                  </a:lnTo>
                  <a:lnTo>
                    <a:pt x="117055" y="334010"/>
                  </a:lnTo>
                  <a:close/>
                </a:path>
                <a:path w="392430" h="2027554">
                  <a:moveTo>
                    <a:pt x="119011" y="705269"/>
                  </a:moveTo>
                  <a:lnTo>
                    <a:pt x="115112" y="705269"/>
                  </a:lnTo>
                  <a:lnTo>
                    <a:pt x="109258" y="707224"/>
                  </a:lnTo>
                  <a:lnTo>
                    <a:pt x="119011" y="709168"/>
                  </a:lnTo>
                  <a:lnTo>
                    <a:pt x="119011" y="705269"/>
                  </a:lnTo>
                  <a:close/>
                </a:path>
                <a:path w="392430" h="2027554">
                  <a:moveTo>
                    <a:pt x="119011" y="309549"/>
                  </a:moveTo>
                  <a:lnTo>
                    <a:pt x="117055" y="307606"/>
                  </a:lnTo>
                  <a:lnTo>
                    <a:pt x="117055" y="309549"/>
                  </a:lnTo>
                  <a:lnTo>
                    <a:pt x="119011" y="309549"/>
                  </a:lnTo>
                  <a:close/>
                </a:path>
                <a:path w="392430" h="2027554">
                  <a:moveTo>
                    <a:pt x="120967" y="1603933"/>
                  </a:moveTo>
                  <a:lnTo>
                    <a:pt x="115112" y="1598079"/>
                  </a:lnTo>
                  <a:lnTo>
                    <a:pt x="119011" y="1603933"/>
                  </a:lnTo>
                  <a:lnTo>
                    <a:pt x="120967" y="1603933"/>
                  </a:lnTo>
                  <a:close/>
                </a:path>
                <a:path w="392430" h="2027554">
                  <a:moveTo>
                    <a:pt x="120967" y="1568843"/>
                  </a:moveTo>
                  <a:lnTo>
                    <a:pt x="119011" y="1566887"/>
                  </a:lnTo>
                  <a:lnTo>
                    <a:pt x="115112" y="1566887"/>
                  </a:lnTo>
                  <a:lnTo>
                    <a:pt x="117055" y="1568843"/>
                  </a:lnTo>
                  <a:lnTo>
                    <a:pt x="120967" y="1568843"/>
                  </a:lnTo>
                  <a:close/>
                </a:path>
                <a:path w="392430" h="2027554">
                  <a:moveTo>
                    <a:pt x="121615" y="290410"/>
                  </a:moveTo>
                  <a:lnTo>
                    <a:pt x="120954" y="289560"/>
                  </a:lnTo>
                  <a:lnTo>
                    <a:pt x="117055" y="287020"/>
                  </a:lnTo>
                  <a:lnTo>
                    <a:pt x="121615" y="290410"/>
                  </a:lnTo>
                  <a:close/>
                </a:path>
                <a:path w="392430" h="2027554">
                  <a:moveTo>
                    <a:pt x="122910" y="720382"/>
                  </a:moveTo>
                  <a:lnTo>
                    <a:pt x="117055" y="716572"/>
                  </a:lnTo>
                  <a:lnTo>
                    <a:pt x="117055" y="712762"/>
                  </a:lnTo>
                  <a:lnTo>
                    <a:pt x="115379" y="720382"/>
                  </a:lnTo>
                  <a:lnTo>
                    <a:pt x="117055" y="720382"/>
                  </a:lnTo>
                  <a:lnTo>
                    <a:pt x="119011" y="721017"/>
                  </a:lnTo>
                  <a:lnTo>
                    <a:pt x="120954" y="720382"/>
                  </a:lnTo>
                  <a:lnTo>
                    <a:pt x="122910" y="720382"/>
                  </a:lnTo>
                  <a:close/>
                </a:path>
                <a:path w="392430" h="2027554">
                  <a:moveTo>
                    <a:pt x="130708" y="1026452"/>
                  </a:moveTo>
                  <a:lnTo>
                    <a:pt x="128765" y="1023912"/>
                  </a:lnTo>
                  <a:lnTo>
                    <a:pt x="128765" y="1026452"/>
                  </a:lnTo>
                  <a:lnTo>
                    <a:pt x="130708" y="1026452"/>
                  </a:lnTo>
                  <a:close/>
                </a:path>
                <a:path w="392430" h="2027554">
                  <a:moveTo>
                    <a:pt x="136563" y="714032"/>
                  </a:moveTo>
                  <a:lnTo>
                    <a:pt x="134620" y="714032"/>
                  </a:lnTo>
                  <a:lnTo>
                    <a:pt x="136563" y="714883"/>
                  </a:lnTo>
                  <a:lnTo>
                    <a:pt x="136563" y="714032"/>
                  </a:lnTo>
                  <a:close/>
                </a:path>
                <a:path w="392430" h="2027554">
                  <a:moveTo>
                    <a:pt x="138518" y="706412"/>
                  </a:moveTo>
                  <a:lnTo>
                    <a:pt x="135026" y="705408"/>
                  </a:lnTo>
                  <a:lnTo>
                    <a:pt x="136563" y="706412"/>
                  </a:lnTo>
                  <a:lnTo>
                    <a:pt x="138518" y="706412"/>
                  </a:lnTo>
                  <a:close/>
                </a:path>
                <a:path w="392430" h="2027554">
                  <a:moveTo>
                    <a:pt x="138518" y="640372"/>
                  </a:moveTo>
                  <a:lnTo>
                    <a:pt x="130708" y="641642"/>
                  </a:lnTo>
                  <a:lnTo>
                    <a:pt x="134620" y="641642"/>
                  </a:lnTo>
                  <a:lnTo>
                    <a:pt x="136563" y="641642"/>
                  </a:lnTo>
                  <a:lnTo>
                    <a:pt x="138518" y="640372"/>
                  </a:lnTo>
                  <a:close/>
                </a:path>
                <a:path w="392430" h="2027554">
                  <a:moveTo>
                    <a:pt x="142024" y="628942"/>
                  </a:moveTo>
                  <a:lnTo>
                    <a:pt x="136563" y="626402"/>
                  </a:lnTo>
                  <a:lnTo>
                    <a:pt x="140462" y="628942"/>
                  </a:lnTo>
                  <a:lnTo>
                    <a:pt x="142024" y="628942"/>
                  </a:lnTo>
                  <a:close/>
                </a:path>
                <a:path w="392430" h="2027554">
                  <a:moveTo>
                    <a:pt x="144907" y="709993"/>
                  </a:moveTo>
                  <a:lnTo>
                    <a:pt x="144373" y="708952"/>
                  </a:lnTo>
                  <a:lnTo>
                    <a:pt x="138518" y="708952"/>
                  </a:lnTo>
                  <a:lnTo>
                    <a:pt x="144907" y="709993"/>
                  </a:lnTo>
                  <a:close/>
                </a:path>
                <a:path w="392430" h="2027554">
                  <a:moveTo>
                    <a:pt x="146316" y="712762"/>
                  </a:moveTo>
                  <a:lnTo>
                    <a:pt x="145021" y="710222"/>
                  </a:lnTo>
                  <a:lnTo>
                    <a:pt x="134620" y="710222"/>
                  </a:lnTo>
                  <a:lnTo>
                    <a:pt x="138518" y="712762"/>
                  </a:lnTo>
                  <a:lnTo>
                    <a:pt x="146316" y="712762"/>
                  </a:lnTo>
                  <a:close/>
                </a:path>
                <a:path w="392430" h="2027554">
                  <a:moveTo>
                    <a:pt x="146316" y="710222"/>
                  </a:moveTo>
                  <a:lnTo>
                    <a:pt x="144907" y="709993"/>
                  </a:lnTo>
                  <a:lnTo>
                    <a:pt x="145021" y="710222"/>
                  </a:lnTo>
                  <a:lnTo>
                    <a:pt x="146316" y="710222"/>
                  </a:lnTo>
                  <a:close/>
                </a:path>
                <a:path w="392430" h="2027554">
                  <a:moveTo>
                    <a:pt x="148272" y="650532"/>
                  </a:moveTo>
                  <a:lnTo>
                    <a:pt x="147447" y="649732"/>
                  </a:lnTo>
                  <a:lnTo>
                    <a:pt x="144373" y="650532"/>
                  </a:lnTo>
                  <a:lnTo>
                    <a:pt x="148272" y="650532"/>
                  </a:lnTo>
                  <a:close/>
                </a:path>
                <a:path w="392430" h="2027554">
                  <a:moveTo>
                    <a:pt x="158026" y="1453832"/>
                  </a:moveTo>
                  <a:lnTo>
                    <a:pt x="156083" y="1451876"/>
                  </a:lnTo>
                  <a:lnTo>
                    <a:pt x="148272" y="1447977"/>
                  </a:lnTo>
                  <a:lnTo>
                    <a:pt x="152171" y="1451876"/>
                  </a:lnTo>
                  <a:lnTo>
                    <a:pt x="156083" y="1453832"/>
                  </a:lnTo>
                  <a:lnTo>
                    <a:pt x="158026" y="1455775"/>
                  </a:lnTo>
                  <a:lnTo>
                    <a:pt x="158026" y="1453832"/>
                  </a:lnTo>
                  <a:close/>
                </a:path>
                <a:path w="392430" h="2027554">
                  <a:moveTo>
                    <a:pt x="158026" y="928662"/>
                  </a:moveTo>
                  <a:lnTo>
                    <a:pt x="150215" y="924852"/>
                  </a:lnTo>
                  <a:lnTo>
                    <a:pt x="153339" y="921804"/>
                  </a:lnTo>
                  <a:lnTo>
                    <a:pt x="79984" y="921804"/>
                  </a:lnTo>
                  <a:lnTo>
                    <a:pt x="87795" y="924852"/>
                  </a:lnTo>
                  <a:lnTo>
                    <a:pt x="81114" y="924852"/>
                  </a:lnTo>
                  <a:lnTo>
                    <a:pt x="81203" y="927392"/>
                  </a:lnTo>
                  <a:lnTo>
                    <a:pt x="80200" y="929932"/>
                  </a:lnTo>
                  <a:lnTo>
                    <a:pt x="81940" y="932472"/>
                  </a:lnTo>
                  <a:lnTo>
                    <a:pt x="79984" y="932472"/>
                  </a:lnTo>
                  <a:lnTo>
                    <a:pt x="85839" y="936282"/>
                  </a:lnTo>
                  <a:lnTo>
                    <a:pt x="87795" y="942632"/>
                  </a:lnTo>
                  <a:lnTo>
                    <a:pt x="97548" y="950252"/>
                  </a:lnTo>
                  <a:lnTo>
                    <a:pt x="89738" y="946442"/>
                  </a:lnTo>
                  <a:lnTo>
                    <a:pt x="90017" y="948982"/>
                  </a:lnTo>
                  <a:lnTo>
                    <a:pt x="96329" y="952792"/>
                  </a:lnTo>
                  <a:lnTo>
                    <a:pt x="103733" y="955332"/>
                  </a:lnTo>
                  <a:lnTo>
                    <a:pt x="107302" y="957872"/>
                  </a:lnTo>
                  <a:lnTo>
                    <a:pt x="102146" y="956602"/>
                  </a:lnTo>
                  <a:lnTo>
                    <a:pt x="101206" y="959142"/>
                  </a:lnTo>
                  <a:lnTo>
                    <a:pt x="99898" y="960412"/>
                  </a:lnTo>
                  <a:lnTo>
                    <a:pt x="93649" y="957872"/>
                  </a:lnTo>
                  <a:lnTo>
                    <a:pt x="99491" y="961682"/>
                  </a:lnTo>
                  <a:lnTo>
                    <a:pt x="103403" y="965492"/>
                  </a:lnTo>
                  <a:lnTo>
                    <a:pt x="113157" y="971842"/>
                  </a:lnTo>
                  <a:lnTo>
                    <a:pt x="105346" y="971842"/>
                  </a:lnTo>
                  <a:lnTo>
                    <a:pt x="103403" y="969302"/>
                  </a:lnTo>
                  <a:lnTo>
                    <a:pt x="97548" y="961682"/>
                  </a:lnTo>
                  <a:lnTo>
                    <a:pt x="91694" y="964222"/>
                  </a:lnTo>
                  <a:lnTo>
                    <a:pt x="97548" y="969302"/>
                  </a:lnTo>
                  <a:lnTo>
                    <a:pt x="89738" y="968032"/>
                  </a:lnTo>
                  <a:lnTo>
                    <a:pt x="95592" y="969302"/>
                  </a:lnTo>
                  <a:lnTo>
                    <a:pt x="93649" y="971842"/>
                  </a:lnTo>
                  <a:lnTo>
                    <a:pt x="97548" y="973112"/>
                  </a:lnTo>
                  <a:lnTo>
                    <a:pt x="89738" y="971842"/>
                  </a:lnTo>
                  <a:lnTo>
                    <a:pt x="81940" y="971842"/>
                  </a:lnTo>
                  <a:lnTo>
                    <a:pt x="76085" y="969302"/>
                  </a:lnTo>
                  <a:lnTo>
                    <a:pt x="78041" y="971842"/>
                  </a:lnTo>
                  <a:lnTo>
                    <a:pt x="68287" y="973112"/>
                  </a:lnTo>
                  <a:lnTo>
                    <a:pt x="76085" y="976922"/>
                  </a:lnTo>
                  <a:lnTo>
                    <a:pt x="72186" y="975652"/>
                  </a:lnTo>
                  <a:lnTo>
                    <a:pt x="79311" y="979462"/>
                  </a:lnTo>
                  <a:lnTo>
                    <a:pt x="82613" y="985812"/>
                  </a:lnTo>
                  <a:lnTo>
                    <a:pt x="89738" y="989622"/>
                  </a:lnTo>
                  <a:lnTo>
                    <a:pt x="79984" y="987082"/>
                  </a:lnTo>
                  <a:lnTo>
                    <a:pt x="79984" y="990892"/>
                  </a:lnTo>
                  <a:lnTo>
                    <a:pt x="97548" y="994702"/>
                  </a:lnTo>
                  <a:lnTo>
                    <a:pt x="99491" y="997242"/>
                  </a:lnTo>
                  <a:lnTo>
                    <a:pt x="99491" y="998512"/>
                  </a:lnTo>
                  <a:lnTo>
                    <a:pt x="101447" y="1001052"/>
                  </a:lnTo>
                  <a:lnTo>
                    <a:pt x="99491" y="1001052"/>
                  </a:lnTo>
                  <a:lnTo>
                    <a:pt x="89738" y="993432"/>
                  </a:lnTo>
                  <a:lnTo>
                    <a:pt x="85839" y="998512"/>
                  </a:lnTo>
                  <a:lnTo>
                    <a:pt x="79984" y="998512"/>
                  </a:lnTo>
                  <a:lnTo>
                    <a:pt x="79984" y="1004862"/>
                  </a:lnTo>
                  <a:lnTo>
                    <a:pt x="85839" y="1008672"/>
                  </a:lnTo>
                  <a:lnTo>
                    <a:pt x="78041" y="1004862"/>
                  </a:lnTo>
                  <a:lnTo>
                    <a:pt x="72186" y="1002322"/>
                  </a:lnTo>
                  <a:lnTo>
                    <a:pt x="72186" y="998512"/>
                  </a:lnTo>
                  <a:lnTo>
                    <a:pt x="65849" y="998512"/>
                  </a:lnTo>
                  <a:lnTo>
                    <a:pt x="66814" y="1001052"/>
                  </a:lnTo>
                  <a:lnTo>
                    <a:pt x="69989" y="1004862"/>
                  </a:lnTo>
                  <a:lnTo>
                    <a:pt x="70231" y="1008672"/>
                  </a:lnTo>
                  <a:lnTo>
                    <a:pt x="62433" y="1007402"/>
                  </a:lnTo>
                  <a:lnTo>
                    <a:pt x="66700" y="1012482"/>
                  </a:lnTo>
                  <a:lnTo>
                    <a:pt x="73164" y="1016292"/>
                  </a:lnTo>
                  <a:lnTo>
                    <a:pt x="81089" y="1020102"/>
                  </a:lnTo>
                  <a:lnTo>
                    <a:pt x="89738" y="1023912"/>
                  </a:lnTo>
                  <a:lnTo>
                    <a:pt x="79984" y="1022642"/>
                  </a:lnTo>
                  <a:lnTo>
                    <a:pt x="78041" y="1020102"/>
                  </a:lnTo>
                  <a:lnTo>
                    <a:pt x="70231" y="1016292"/>
                  </a:lnTo>
                  <a:lnTo>
                    <a:pt x="64376" y="1018832"/>
                  </a:lnTo>
                  <a:lnTo>
                    <a:pt x="68287" y="1026452"/>
                  </a:lnTo>
                  <a:lnTo>
                    <a:pt x="66332" y="1030262"/>
                  </a:lnTo>
                  <a:lnTo>
                    <a:pt x="60477" y="1030262"/>
                  </a:lnTo>
                  <a:lnTo>
                    <a:pt x="56578" y="1027722"/>
                  </a:lnTo>
                  <a:lnTo>
                    <a:pt x="54622" y="1023912"/>
                  </a:lnTo>
                  <a:lnTo>
                    <a:pt x="56692" y="1028992"/>
                  </a:lnTo>
                  <a:lnTo>
                    <a:pt x="56578" y="1032802"/>
                  </a:lnTo>
                  <a:lnTo>
                    <a:pt x="57238" y="1034719"/>
                  </a:lnTo>
                  <a:lnTo>
                    <a:pt x="56578" y="1034719"/>
                  </a:lnTo>
                  <a:lnTo>
                    <a:pt x="57607" y="1035761"/>
                  </a:lnTo>
                  <a:lnTo>
                    <a:pt x="57912" y="1036612"/>
                  </a:lnTo>
                  <a:lnTo>
                    <a:pt x="64376" y="1041692"/>
                  </a:lnTo>
                  <a:lnTo>
                    <a:pt x="58521" y="1037882"/>
                  </a:lnTo>
                  <a:lnTo>
                    <a:pt x="60477" y="1041692"/>
                  </a:lnTo>
                  <a:lnTo>
                    <a:pt x="56578" y="1044232"/>
                  </a:lnTo>
                  <a:lnTo>
                    <a:pt x="60477" y="1045502"/>
                  </a:lnTo>
                  <a:lnTo>
                    <a:pt x="64376" y="1045502"/>
                  </a:lnTo>
                  <a:lnTo>
                    <a:pt x="70231" y="1049312"/>
                  </a:lnTo>
                  <a:lnTo>
                    <a:pt x="74129" y="1056932"/>
                  </a:lnTo>
                  <a:lnTo>
                    <a:pt x="68287" y="1059472"/>
                  </a:lnTo>
                  <a:lnTo>
                    <a:pt x="64376" y="1056932"/>
                  </a:lnTo>
                  <a:lnTo>
                    <a:pt x="65874" y="1063282"/>
                  </a:lnTo>
                  <a:lnTo>
                    <a:pt x="71945" y="1068362"/>
                  </a:lnTo>
                  <a:lnTo>
                    <a:pt x="76174" y="1074712"/>
                  </a:lnTo>
                  <a:lnTo>
                    <a:pt x="72186" y="1078522"/>
                  </a:lnTo>
                  <a:lnTo>
                    <a:pt x="68275" y="1078522"/>
                  </a:lnTo>
                  <a:lnTo>
                    <a:pt x="60477" y="1073442"/>
                  </a:lnTo>
                  <a:lnTo>
                    <a:pt x="58521" y="1077252"/>
                  </a:lnTo>
                  <a:lnTo>
                    <a:pt x="64376" y="1081062"/>
                  </a:lnTo>
                  <a:lnTo>
                    <a:pt x="76085" y="1082332"/>
                  </a:lnTo>
                  <a:lnTo>
                    <a:pt x="72186" y="1086142"/>
                  </a:lnTo>
                  <a:lnTo>
                    <a:pt x="62433" y="1082332"/>
                  </a:lnTo>
                  <a:lnTo>
                    <a:pt x="72186" y="1088682"/>
                  </a:lnTo>
                  <a:lnTo>
                    <a:pt x="81940" y="1091222"/>
                  </a:lnTo>
                  <a:lnTo>
                    <a:pt x="80378" y="1086142"/>
                  </a:lnTo>
                  <a:lnTo>
                    <a:pt x="79984" y="1084872"/>
                  </a:lnTo>
                  <a:lnTo>
                    <a:pt x="87795" y="1091222"/>
                  </a:lnTo>
                  <a:lnTo>
                    <a:pt x="84709" y="1091222"/>
                  </a:lnTo>
                  <a:lnTo>
                    <a:pt x="86575" y="1093762"/>
                  </a:lnTo>
                  <a:lnTo>
                    <a:pt x="88061" y="1095032"/>
                  </a:lnTo>
                  <a:lnTo>
                    <a:pt x="83883" y="1096302"/>
                  </a:lnTo>
                  <a:lnTo>
                    <a:pt x="83883" y="1095032"/>
                  </a:lnTo>
                  <a:lnTo>
                    <a:pt x="72186" y="1088682"/>
                  </a:lnTo>
                  <a:lnTo>
                    <a:pt x="66268" y="1092492"/>
                  </a:lnTo>
                  <a:lnTo>
                    <a:pt x="68338" y="1102652"/>
                  </a:lnTo>
                  <a:lnTo>
                    <a:pt x="62433" y="1107732"/>
                  </a:lnTo>
                  <a:lnTo>
                    <a:pt x="70231" y="1114082"/>
                  </a:lnTo>
                  <a:lnTo>
                    <a:pt x="70231" y="1120432"/>
                  </a:lnTo>
                  <a:lnTo>
                    <a:pt x="76085" y="1125512"/>
                  </a:lnTo>
                  <a:lnTo>
                    <a:pt x="61696" y="1120432"/>
                  </a:lnTo>
                  <a:lnTo>
                    <a:pt x="54965" y="1117892"/>
                  </a:lnTo>
                  <a:lnTo>
                    <a:pt x="48768" y="1114082"/>
                  </a:lnTo>
                  <a:lnTo>
                    <a:pt x="50749" y="1117892"/>
                  </a:lnTo>
                  <a:lnTo>
                    <a:pt x="55841" y="1120432"/>
                  </a:lnTo>
                  <a:lnTo>
                    <a:pt x="58369" y="1122972"/>
                  </a:lnTo>
                  <a:lnTo>
                    <a:pt x="52679" y="1124242"/>
                  </a:lnTo>
                  <a:lnTo>
                    <a:pt x="59651" y="1128052"/>
                  </a:lnTo>
                  <a:lnTo>
                    <a:pt x="63157" y="1133132"/>
                  </a:lnTo>
                  <a:lnTo>
                    <a:pt x="67767" y="1138212"/>
                  </a:lnTo>
                  <a:lnTo>
                    <a:pt x="74358" y="1141476"/>
                  </a:lnTo>
                  <a:lnTo>
                    <a:pt x="76085" y="1147102"/>
                  </a:lnTo>
                  <a:lnTo>
                    <a:pt x="71208" y="1143292"/>
                  </a:lnTo>
                  <a:lnTo>
                    <a:pt x="66332" y="1139482"/>
                  </a:lnTo>
                  <a:lnTo>
                    <a:pt x="65747" y="1143292"/>
                  </a:lnTo>
                  <a:lnTo>
                    <a:pt x="58775" y="1143292"/>
                  </a:lnTo>
                  <a:lnTo>
                    <a:pt x="50698" y="1142022"/>
                  </a:lnTo>
                  <a:lnTo>
                    <a:pt x="46824" y="1143292"/>
                  </a:lnTo>
                  <a:lnTo>
                    <a:pt x="46824" y="1144562"/>
                  </a:lnTo>
                  <a:lnTo>
                    <a:pt x="60477" y="1144562"/>
                  </a:lnTo>
                  <a:lnTo>
                    <a:pt x="58521" y="1149642"/>
                  </a:lnTo>
                  <a:lnTo>
                    <a:pt x="54622" y="1149642"/>
                  </a:lnTo>
                  <a:lnTo>
                    <a:pt x="58521" y="1150912"/>
                  </a:lnTo>
                  <a:lnTo>
                    <a:pt x="52679" y="1150912"/>
                  </a:lnTo>
                  <a:lnTo>
                    <a:pt x="48768" y="1147102"/>
                  </a:lnTo>
                  <a:lnTo>
                    <a:pt x="44869" y="1144562"/>
                  </a:lnTo>
                  <a:lnTo>
                    <a:pt x="43929" y="1147102"/>
                  </a:lnTo>
                  <a:lnTo>
                    <a:pt x="47548" y="1150912"/>
                  </a:lnTo>
                  <a:lnTo>
                    <a:pt x="52273" y="1155992"/>
                  </a:lnTo>
                  <a:lnTo>
                    <a:pt x="54622" y="1161072"/>
                  </a:lnTo>
                  <a:lnTo>
                    <a:pt x="50723" y="1158532"/>
                  </a:lnTo>
                  <a:lnTo>
                    <a:pt x="48768" y="1162342"/>
                  </a:lnTo>
                  <a:lnTo>
                    <a:pt x="46824" y="1162342"/>
                  </a:lnTo>
                  <a:lnTo>
                    <a:pt x="52666" y="1168692"/>
                  </a:lnTo>
                  <a:lnTo>
                    <a:pt x="46824" y="1166152"/>
                  </a:lnTo>
                  <a:lnTo>
                    <a:pt x="48768" y="1168692"/>
                  </a:lnTo>
                  <a:lnTo>
                    <a:pt x="50723" y="1168692"/>
                  </a:lnTo>
                  <a:lnTo>
                    <a:pt x="50723" y="1169962"/>
                  </a:lnTo>
                  <a:lnTo>
                    <a:pt x="44869" y="1168692"/>
                  </a:lnTo>
                  <a:lnTo>
                    <a:pt x="54622" y="1172502"/>
                  </a:lnTo>
                  <a:lnTo>
                    <a:pt x="58521" y="1178852"/>
                  </a:lnTo>
                  <a:lnTo>
                    <a:pt x="58521" y="1182662"/>
                  </a:lnTo>
                  <a:lnTo>
                    <a:pt x="54622" y="1182662"/>
                  </a:lnTo>
                  <a:lnTo>
                    <a:pt x="66332" y="1191552"/>
                  </a:lnTo>
                  <a:lnTo>
                    <a:pt x="62433" y="1191552"/>
                  </a:lnTo>
                  <a:lnTo>
                    <a:pt x="67030" y="1192822"/>
                  </a:lnTo>
                  <a:lnTo>
                    <a:pt x="68529" y="1192822"/>
                  </a:lnTo>
                  <a:lnTo>
                    <a:pt x="70383" y="1191552"/>
                  </a:lnTo>
                  <a:lnTo>
                    <a:pt x="76085" y="1194092"/>
                  </a:lnTo>
                  <a:lnTo>
                    <a:pt x="72186" y="1190282"/>
                  </a:lnTo>
                  <a:lnTo>
                    <a:pt x="76085" y="1190282"/>
                  </a:lnTo>
                  <a:lnTo>
                    <a:pt x="79984" y="1190282"/>
                  </a:lnTo>
                  <a:lnTo>
                    <a:pt x="77381" y="1188593"/>
                  </a:lnTo>
                  <a:lnTo>
                    <a:pt x="78041" y="1187742"/>
                  </a:lnTo>
                  <a:lnTo>
                    <a:pt x="77495" y="1185697"/>
                  </a:lnTo>
                  <a:lnTo>
                    <a:pt x="76733" y="1188173"/>
                  </a:lnTo>
                  <a:lnTo>
                    <a:pt x="70231" y="1183932"/>
                  </a:lnTo>
                  <a:lnTo>
                    <a:pt x="77025" y="1183932"/>
                  </a:lnTo>
                  <a:lnTo>
                    <a:pt x="75692" y="1178852"/>
                  </a:lnTo>
                  <a:lnTo>
                    <a:pt x="76822" y="1169962"/>
                  </a:lnTo>
                  <a:lnTo>
                    <a:pt x="80505" y="1162342"/>
                  </a:lnTo>
                  <a:lnTo>
                    <a:pt x="81394" y="1161072"/>
                  </a:lnTo>
                  <a:lnTo>
                    <a:pt x="85839" y="1154722"/>
                  </a:lnTo>
                  <a:lnTo>
                    <a:pt x="81940" y="1150912"/>
                  </a:lnTo>
                  <a:lnTo>
                    <a:pt x="78041" y="1149642"/>
                  </a:lnTo>
                  <a:lnTo>
                    <a:pt x="85293" y="1148372"/>
                  </a:lnTo>
                  <a:lnTo>
                    <a:pt x="87998" y="1147102"/>
                  </a:lnTo>
                  <a:lnTo>
                    <a:pt x="90716" y="1145832"/>
                  </a:lnTo>
                  <a:lnTo>
                    <a:pt x="91757" y="1143292"/>
                  </a:lnTo>
                  <a:lnTo>
                    <a:pt x="87807" y="1140752"/>
                  </a:lnTo>
                  <a:lnTo>
                    <a:pt x="85839" y="1139482"/>
                  </a:lnTo>
                  <a:lnTo>
                    <a:pt x="87795" y="1139482"/>
                  </a:lnTo>
                  <a:lnTo>
                    <a:pt x="89738" y="1140752"/>
                  </a:lnTo>
                  <a:lnTo>
                    <a:pt x="89738" y="1139482"/>
                  </a:lnTo>
                  <a:lnTo>
                    <a:pt x="89738" y="1136942"/>
                  </a:lnTo>
                  <a:lnTo>
                    <a:pt x="101447" y="1133132"/>
                  </a:lnTo>
                  <a:lnTo>
                    <a:pt x="101447" y="1128052"/>
                  </a:lnTo>
                  <a:lnTo>
                    <a:pt x="99034" y="1125512"/>
                  </a:lnTo>
                  <a:lnTo>
                    <a:pt x="96634" y="1122972"/>
                  </a:lnTo>
                  <a:lnTo>
                    <a:pt x="99491" y="1121702"/>
                  </a:lnTo>
                  <a:lnTo>
                    <a:pt x="100901" y="1119162"/>
                  </a:lnTo>
                  <a:lnTo>
                    <a:pt x="93992" y="1115352"/>
                  </a:lnTo>
                  <a:lnTo>
                    <a:pt x="89738" y="1115352"/>
                  </a:lnTo>
                  <a:lnTo>
                    <a:pt x="79984" y="1107732"/>
                  </a:lnTo>
                  <a:lnTo>
                    <a:pt x="76085" y="1106462"/>
                  </a:lnTo>
                  <a:lnTo>
                    <a:pt x="84709" y="1109002"/>
                  </a:lnTo>
                  <a:lnTo>
                    <a:pt x="89496" y="1110272"/>
                  </a:lnTo>
                  <a:lnTo>
                    <a:pt x="93916" y="1110272"/>
                  </a:lnTo>
                  <a:lnTo>
                    <a:pt x="101447" y="1111542"/>
                  </a:lnTo>
                  <a:lnTo>
                    <a:pt x="95592" y="1111542"/>
                  </a:lnTo>
                  <a:lnTo>
                    <a:pt x="107302" y="1115352"/>
                  </a:lnTo>
                  <a:lnTo>
                    <a:pt x="97358" y="1107732"/>
                  </a:lnTo>
                  <a:lnTo>
                    <a:pt x="99898" y="1106462"/>
                  </a:lnTo>
                  <a:lnTo>
                    <a:pt x="102425" y="1105192"/>
                  </a:lnTo>
                  <a:lnTo>
                    <a:pt x="108940" y="1102652"/>
                  </a:lnTo>
                  <a:lnTo>
                    <a:pt x="103403" y="1096302"/>
                  </a:lnTo>
                  <a:lnTo>
                    <a:pt x="105346" y="1096302"/>
                  </a:lnTo>
                  <a:lnTo>
                    <a:pt x="107302" y="1098842"/>
                  </a:lnTo>
                  <a:lnTo>
                    <a:pt x="109347" y="1097572"/>
                  </a:lnTo>
                  <a:lnTo>
                    <a:pt x="106083" y="1093762"/>
                  </a:lnTo>
                  <a:lnTo>
                    <a:pt x="100990" y="1089952"/>
                  </a:lnTo>
                  <a:lnTo>
                    <a:pt x="97548" y="1086142"/>
                  </a:lnTo>
                  <a:lnTo>
                    <a:pt x="103403" y="1088682"/>
                  </a:lnTo>
                  <a:lnTo>
                    <a:pt x="107302" y="1091222"/>
                  </a:lnTo>
                  <a:lnTo>
                    <a:pt x="111201" y="1095032"/>
                  </a:lnTo>
                  <a:lnTo>
                    <a:pt x="112636" y="1089952"/>
                  </a:lnTo>
                  <a:lnTo>
                    <a:pt x="111633" y="1086142"/>
                  </a:lnTo>
                  <a:lnTo>
                    <a:pt x="111290" y="1084872"/>
                  </a:lnTo>
                  <a:lnTo>
                    <a:pt x="110959" y="1083602"/>
                  </a:lnTo>
                  <a:lnTo>
                    <a:pt x="110375" y="1078522"/>
                  </a:lnTo>
                  <a:lnTo>
                    <a:pt x="115100" y="1074712"/>
                  </a:lnTo>
                  <a:lnTo>
                    <a:pt x="112509" y="1073442"/>
                  </a:lnTo>
                  <a:lnTo>
                    <a:pt x="111760" y="1073086"/>
                  </a:lnTo>
                  <a:lnTo>
                    <a:pt x="117144" y="1069632"/>
                  </a:lnTo>
                  <a:lnTo>
                    <a:pt x="116319" y="1063282"/>
                  </a:lnTo>
                  <a:lnTo>
                    <a:pt x="116052" y="1059472"/>
                  </a:lnTo>
                  <a:lnTo>
                    <a:pt x="115862" y="1056932"/>
                  </a:lnTo>
                  <a:lnTo>
                    <a:pt x="122910" y="1051852"/>
                  </a:lnTo>
                  <a:lnTo>
                    <a:pt x="115100" y="1045502"/>
                  </a:lnTo>
                  <a:lnTo>
                    <a:pt x="111201" y="1045502"/>
                  </a:lnTo>
                  <a:lnTo>
                    <a:pt x="109905" y="1043813"/>
                  </a:lnTo>
                  <a:lnTo>
                    <a:pt x="109905" y="1072172"/>
                  </a:lnTo>
                  <a:lnTo>
                    <a:pt x="107302" y="1070902"/>
                  </a:lnTo>
                  <a:lnTo>
                    <a:pt x="103403" y="1073442"/>
                  </a:lnTo>
                  <a:lnTo>
                    <a:pt x="97548" y="1069632"/>
                  </a:lnTo>
                  <a:lnTo>
                    <a:pt x="107302" y="1069632"/>
                  </a:lnTo>
                  <a:lnTo>
                    <a:pt x="109905" y="1072172"/>
                  </a:lnTo>
                  <a:lnTo>
                    <a:pt x="109905" y="1043813"/>
                  </a:lnTo>
                  <a:lnTo>
                    <a:pt x="108280" y="1041692"/>
                  </a:lnTo>
                  <a:lnTo>
                    <a:pt x="105346" y="1037882"/>
                  </a:lnTo>
                  <a:lnTo>
                    <a:pt x="111201" y="1041692"/>
                  </a:lnTo>
                  <a:lnTo>
                    <a:pt x="124866" y="1044232"/>
                  </a:lnTo>
                  <a:lnTo>
                    <a:pt x="124866" y="1045502"/>
                  </a:lnTo>
                  <a:lnTo>
                    <a:pt x="130708" y="1048042"/>
                  </a:lnTo>
                  <a:lnTo>
                    <a:pt x="133299" y="1042962"/>
                  </a:lnTo>
                  <a:lnTo>
                    <a:pt x="133883" y="1037882"/>
                  </a:lnTo>
                  <a:lnTo>
                    <a:pt x="130441" y="1032802"/>
                  </a:lnTo>
                  <a:lnTo>
                    <a:pt x="126644" y="1030262"/>
                  </a:lnTo>
                  <a:lnTo>
                    <a:pt x="120954" y="1026452"/>
                  </a:lnTo>
                  <a:lnTo>
                    <a:pt x="127152" y="1027722"/>
                  </a:lnTo>
                  <a:lnTo>
                    <a:pt x="128028" y="1027722"/>
                  </a:lnTo>
                  <a:lnTo>
                    <a:pt x="127812" y="1026452"/>
                  </a:lnTo>
                  <a:lnTo>
                    <a:pt x="126809" y="1026452"/>
                  </a:lnTo>
                  <a:lnTo>
                    <a:pt x="122910" y="1023912"/>
                  </a:lnTo>
                  <a:lnTo>
                    <a:pt x="117055" y="1020102"/>
                  </a:lnTo>
                  <a:lnTo>
                    <a:pt x="128765" y="1022642"/>
                  </a:lnTo>
                  <a:lnTo>
                    <a:pt x="125641" y="1020102"/>
                  </a:lnTo>
                  <a:lnTo>
                    <a:pt x="120954" y="1016292"/>
                  </a:lnTo>
                  <a:lnTo>
                    <a:pt x="130708" y="1016292"/>
                  </a:lnTo>
                  <a:lnTo>
                    <a:pt x="120954" y="1015022"/>
                  </a:lnTo>
                  <a:lnTo>
                    <a:pt x="120954" y="1012482"/>
                  </a:lnTo>
                  <a:lnTo>
                    <a:pt x="132664" y="1016292"/>
                  </a:lnTo>
                  <a:lnTo>
                    <a:pt x="130708" y="1015022"/>
                  </a:lnTo>
                  <a:lnTo>
                    <a:pt x="122910" y="1012482"/>
                  </a:lnTo>
                  <a:lnTo>
                    <a:pt x="126809" y="1012482"/>
                  </a:lnTo>
                  <a:lnTo>
                    <a:pt x="120954" y="1008672"/>
                  </a:lnTo>
                  <a:lnTo>
                    <a:pt x="119011" y="1007402"/>
                  </a:lnTo>
                  <a:lnTo>
                    <a:pt x="128765" y="1008672"/>
                  </a:lnTo>
                  <a:lnTo>
                    <a:pt x="130708" y="1008672"/>
                  </a:lnTo>
                  <a:lnTo>
                    <a:pt x="130708" y="1011212"/>
                  </a:lnTo>
                  <a:lnTo>
                    <a:pt x="137109" y="1009942"/>
                  </a:lnTo>
                  <a:lnTo>
                    <a:pt x="136563" y="1007402"/>
                  </a:lnTo>
                  <a:lnTo>
                    <a:pt x="134556" y="1003592"/>
                  </a:lnTo>
                  <a:lnTo>
                    <a:pt x="136563" y="1001052"/>
                  </a:lnTo>
                  <a:lnTo>
                    <a:pt x="120954" y="997242"/>
                  </a:lnTo>
                  <a:lnTo>
                    <a:pt x="117055" y="993432"/>
                  </a:lnTo>
                  <a:lnTo>
                    <a:pt x="124866" y="994702"/>
                  </a:lnTo>
                  <a:lnTo>
                    <a:pt x="130708" y="997242"/>
                  </a:lnTo>
                  <a:lnTo>
                    <a:pt x="130708" y="994702"/>
                  </a:lnTo>
                  <a:lnTo>
                    <a:pt x="136563" y="994702"/>
                  </a:lnTo>
                  <a:lnTo>
                    <a:pt x="138518" y="993432"/>
                  </a:lnTo>
                  <a:lnTo>
                    <a:pt x="134620" y="990892"/>
                  </a:lnTo>
                  <a:lnTo>
                    <a:pt x="132664" y="990892"/>
                  </a:lnTo>
                  <a:lnTo>
                    <a:pt x="128765" y="989622"/>
                  </a:lnTo>
                  <a:lnTo>
                    <a:pt x="132664" y="987082"/>
                  </a:lnTo>
                  <a:lnTo>
                    <a:pt x="140462" y="990892"/>
                  </a:lnTo>
                  <a:lnTo>
                    <a:pt x="135890" y="987082"/>
                  </a:lnTo>
                  <a:lnTo>
                    <a:pt x="132842" y="984542"/>
                  </a:lnTo>
                  <a:lnTo>
                    <a:pt x="133642" y="979462"/>
                  </a:lnTo>
                  <a:lnTo>
                    <a:pt x="134429" y="976922"/>
                  </a:lnTo>
                  <a:lnTo>
                    <a:pt x="128714" y="973112"/>
                  </a:lnTo>
                  <a:lnTo>
                    <a:pt x="126809" y="971842"/>
                  </a:lnTo>
                  <a:lnTo>
                    <a:pt x="130708" y="971842"/>
                  </a:lnTo>
                  <a:lnTo>
                    <a:pt x="134620" y="975652"/>
                  </a:lnTo>
                  <a:lnTo>
                    <a:pt x="138518" y="975652"/>
                  </a:lnTo>
                  <a:lnTo>
                    <a:pt x="142113" y="971842"/>
                  </a:lnTo>
                  <a:lnTo>
                    <a:pt x="136867" y="961682"/>
                  </a:lnTo>
                  <a:lnTo>
                    <a:pt x="138074" y="960412"/>
                  </a:lnTo>
                  <a:lnTo>
                    <a:pt x="140462" y="957872"/>
                  </a:lnTo>
                  <a:lnTo>
                    <a:pt x="147294" y="954062"/>
                  </a:lnTo>
                  <a:lnTo>
                    <a:pt x="148755" y="950252"/>
                  </a:lnTo>
                  <a:lnTo>
                    <a:pt x="149733" y="947712"/>
                  </a:lnTo>
                  <a:lnTo>
                    <a:pt x="151447" y="941362"/>
                  </a:lnTo>
                  <a:lnTo>
                    <a:pt x="156070" y="936282"/>
                  </a:lnTo>
                  <a:lnTo>
                    <a:pt x="152171" y="935012"/>
                  </a:lnTo>
                  <a:lnTo>
                    <a:pt x="158026" y="928662"/>
                  </a:lnTo>
                  <a:close/>
                </a:path>
                <a:path w="392430" h="2027554">
                  <a:moveTo>
                    <a:pt x="165836" y="1492821"/>
                  </a:moveTo>
                  <a:lnTo>
                    <a:pt x="158026" y="1488922"/>
                  </a:lnTo>
                  <a:lnTo>
                    <a:pt x="163880" y="1492821"/>
                  </a:lnTo>
                  <a:lnTo>
                    <a:pt x="165836" y="1492821"/>
                  </a:lnTo>
                  <a:close/>
                </a:path>
                <a:path w="392430" h="2027554">
                  <a:moveTo>
                    <a:pt x="171691" y="1386814"/>
                  </a:moveTo>
                  <a:lnTo>
                    <a:pt x="167779" y="1385544"/>
                  </a:lnTo>
                  <a:lnTo>
                    <a:pt x="171691" y="1389735"/>
                  </a:lnTo>
                  <a:lnTo>
                    <a:pt x="171691" y="1386814"/>
                  </a:lnTo>
                  <a:close/>
                </a:path>
                <a:path w="392430" h="2027554">
                  <a:moveTo>
                    <a:pt x="172504" y="1390624"/>
                  </a:moveTo>
                  <a:lnTo>
                    <a:pt x="171691" y="1389735"/>
                  </a:lnTo>
                  <a:lnTo>
                    <a:pt x="171691" y="1390624"/>
                  </a:lnTo>
                  <a:lnTo>
                    <a:pt x="172504" y="1390624"/>
                  </a:lnTo>
                  <a:close/>
                </a:path>
                <a:path w="392430" h="2027554">
                  <a:moveTo>
                    <a:pt x="175590" y="139954"/>
                  </a:moveTo>
                  <a:lnTo>
                    <a:pt x="173634" y="138010"/>
                  </a:lnTo>
                  <a:lnTo>
                    <a:pt x="169735" y="138010"/>
                  </a:lnTo>
                  <a:lnTo>
                    <a:pt x="163880" y="141909"/>
                  </a:lnTo>
                  <a:lnTo>
                    <a:pt x="173634" y="143852"/>
                  </a:lnTo>
                  <a:lnTo>
                    <a:pt x="175590" y="141909"/>
                  </a:lnTo>
                  <a:lnTo>
                    <a:pt x="175590" y="139954"/>
                  </a:lnTo>
                  <a:close/>
                </a:path>
                <a:path w="392430" h="2027554">
                  <a:moveTo>
                    <a:pt x="185343" y="1346174"/>
                  </a:moveTo>
                  <a:lnTo>
                    <a:pt x="177533" y="1342364"/>
                  </a:lnTo>
                  <a:lnTo>
                    <a:pt x="183388" y="1349984"/>
                  </a:lnTo>
                  <a:lnTo>
                    <a:pt x="185343" y="1346174"/>
                  </a:lnTo>
                  <a:close/>
                </a:path>
                <a:path w="392430" h="2027554">
                  <a:moveTo>
                    <a:pt x="190220" y="135572"/>
                  </a:moveTo>
                  <a:lnTo>
                    <a:pt x="187299" y="134112"/>
                  </a:lnTo>
                  <a:lnTo>
                    <a:pt x="181444" y="134112"/>
                  </a:lnTo>
                  <a:lnTo>
                    <a:pt x="190220" y="135572"/>
                  </a:lnTo>
                  <a:close/>
                </a:path>
                <a:path w="392430" h="2027554">
                  <a:moveTo>
                    <a:pt x="193141" y="136055"/>
                  </a:moveTo>
                  <a:lnTo>
                    <a:pt x="190220" y="135572"/>
                  </a:lnTo>
                  <a:lnTo>
                    <a:pt x="191198" y="136055"/>
                  </a:lnTo>
                  <a:lnTo>
                    <a:pt x="193141" y="136055"/>
                  </a:lnTo>
                  <a:close/>
                </a:path>
                <a:path w="392430" h="2027554">
                  <a:moveTo>
                    <a:pt x="204851" y="1301775"/>
                  </a:moveTo>
                  <a:lnTo>
                    <a:pt x="197053" y="1297876"/>
                  </a:lnTo>
                  <a:lnTo>
                    <a:pt x="200952" y="1301775"/>
                  </a:lnTo>
                  <a:lnTo>
                    <a:pt x="198996" y="1303731"/>
                  </a:lnTo>
                  <a:lnTo>
                    <a:pt x="199732" y="1305191"/>
                  </a:lnTo>
                  <a:lnTo>
                    <a:pt x="204851" y="1301775"/>
                  </a:lnTo>
                  <a:close/>
                </a:path>
                <a:path w="392430" h="2027554">
                  <a:moveTo>
                    <a:pt x="206806" y="1299184"/>
                  </a:moveTo>
                  <a:lnTo>
                    <a:pt x="195097" y="1291564"/>
                  </a:lnTo>
                  <a:lnTo>
                    <a:pt x="198996" y="1295374"/>
                  </a:lnTo>
                  <a:lnTo>
                    <a:pt x="204851" y="1299184"/>
                  </a:lnTo>
                  <a:lnTo>
                    <a:pt x="206806" y="1299184"/>
                  </a:lnTo>
                  <a:close/>
                </a:path>
                <a:path w="392430" h="2027554">
                  <a:moveTo>
                    <a:pt x="210705" y="1521434"/>
                  </a:moveTo>
                  <a:lnTo>
                    <a:pt x="206806" y="1518894"/>
                  </a:lnTo>
                  <a:lnTo>
                    <a:pt x="205828" y="1519529"/>
                  </a:lnTo>
                  <a:lnTo>
                    <a:pt x="210705" y="1521434"/>
                  </a:lnTo>
                  <a:close/>
                </a:path>
                <a:path w="392430" h="2027554">
                  <a:moveTo>
                    <a:pt x="212001" y="1250492"/>
                  </a:moveTo>
                  <a:lnTo>
                    <a:pt x="210705" y="1248384"/>
                  </a:lnTo>
                  <a:lnTo>
                    <a:pt x="206806" y="1247114"/>
                  </a:lnTo>
                  <a:lnTo>
                    <a:pt x="212001" y="1250492"/>
                  </a:lnTo>
                  <a:close/>
                </a:path>
                <a:path w="392430" h="2027554">
                  <a:moveTo>
                    <a:pt x="214604" y="129540"/>
                  </a:moveTo>
                  <a:lnTo>
                    <a:pt x="208749" y="129540"/>
                  </a:lnTo>
                  <a:lnTo>
                    <a:pt x="210400" y="130810"/>
                  </a:lnTo>
                  <a:lnTo>
                    <a:pt x="207111" y="132080"/>
                  </a:lnTo>
                  <a:lnTo>
                    <a:pt x="208749" y="133350"/>
                  </a:lnTo>
                  <a:lnTo>
                    <a:pt x="214604" y="133350"/>
                  </a:lnTo>
                  <a:lnTo>
                    <a:pt x="214604" y="129540"/>
                  </a:lnTo>
                  <a:close/>
                </a:path>
                <a:path w="392430" h="2027554">
                  <a:moveTo>
                    <a:pt x="218655" y="1849183"/>
                  </a:moveTo>
                  <a:lnTo>
                    <a:pt x="216547" y="1845373"/>
                  </a:lnTo>
                  <a:lnTo>
                    <a:pt x="218503" y="1849183"/>
                  </a:lnTo>
                  <a:lnTo>
                    <a:pt x="218655" y="1849183"/>
                  </a:lnTo>
                  <a:close/>
                </a:path>
                <a:path w="392430" h="2027554">
                  <a:moveTo>
                    <a:pt x="220459" y="2026945"/>
                  </a:moveTo>
                  <a:lnTo>
                    <a:pt x="212661" y="2021090"/>
                  </a:lnTo>
                  <a:lnTo>
                    <a:pt x="212661" y="2024989"/>
                  </a:lnTo>
                  <a:lnTo>
                    <a:pt x="220459" y="2026945"/>
                  </a:lnTo>
                  <a:close/>
                </a:path>
                <a:path w="392430" h="2027554">
                  <a:moveTo>
                    <a:pt x="223659" y="635292"/>
                  </a:moveTo>
                  <a:lnTo>
                    <a:pt x="222986" y="632752"/>
                  </a:lnTo>
                  <a:lnTo>
                    <a:pt x="222643" y="631482"/>
                  </a:lnTo>
                  <a:lnTo>
                    <a:pt x="219087" y="627672"/>
                  </a:lnTo>
                  <a:lnTo>
                    <a:pt x="216839" y="625132"/>
                  </a:lnTo>
                  <a:lnTo>
                    <a:pt x="214604" y="622592"/>
                  </a:lnTo>
                  <a:lnTo>
                    <a:pt x="222402" y="622592"/>
                  </a:lnTo>
                  <a:lnTo>
                    <a:pt x="212648" y="618782"/>
                  </a:lnTo>
                  <a:lnTo>
                    <a:pt x="200939" y="617512"/>
                  </a:lnTo>
                  <a:lnTo>
                    <a:pt x="192227" y="614972"/>
                  </a:lnTo>
                  <a:lnTo>
                    <a:pt x="183870" y="613702"/>
                  </a:lnTo>
                  <a:lnTo>
                    <a:pt x="176250" y="612432"/>
                  </a:lnTo>
                  <a:lnTo>
                    <a:pt x="151079" y="612432"/>
                  </a:lnTo>
                  <a:lnTo>
                    <a:pt x="144373" y="614972"/>
                  </a:lnTo>
                  <a:lnTo>
                    <a:pt x="148793" y="616242"/>
                  </a:lnTo>
                  <a:lnTo>
                    <a:pt x="151930" y="618782"/>
                  </a:lnTo>
                  <a:lnTo>
                    <a:pt x="151777" y="620052"/>
                  </a:lnTo>
                  <a:lnTo>
                    <a:pt x="146316" y="621322"/>
                  </a:lnTo>
                  <a:lnTo>
                    <a:pt x="158026" y="621322"/>
                  </a:lnTo>
                  <a:lnTo>
                    <a:pt x="156324" y="623862"/>
                  </a:lnTo>
                  <a:lnTo>
                    <a:pt x="140462" y="623862"/>
                  </a:lnTo>
                  <a:lnTo>
                    <a:pt x="136563" y="626402"/>
                  </a:lnTo>
                  <a:lnTo>
                    <a:pt x="140462" y="625132"/>
                  </a:lnTo>
                  <a:lnTo>
                    <a:pt x="140462" y="626402"/>
                  </a:lnTo>
                  <a:lnTo>
                    <a:pt x="148272" y="626402"/>
                  </a:lnTo>
                  <a:lnTo>
                    <a:pt x="144373" y="628942"/>
                  </a:lnTo>
                  <a:lnTo>
                    <a:pt x="142024" y="628942"/>
                  </a:lnTo>
                  <a:lnTo>
                    <a:pt x="150228" y="632752"/>
                  </a:lnTo>
                  <a:lnTo>
                    <a:pt x="140462" y="632752"/>
                  </a:lnTo>
                  <a:lnTo>
                    <a:pt x="138518" y="631494"/>
                  </a:lnTo>
                  <a:lnTo>
                    <a:pt x="138518" y="631202"/>
                  </a:lnTo>
                  <a:lnTo>
                    <a:pt x="138074" y="631202"/>
                  </a:lnTo>
                  <a:lnTo>
                    <a:pt x="136563" y="630212"/>
                  </a:lnTo>
                  <a:lnTo>
                    <a:pt x="137718" y="631202"/>
                  </a:lnTo>
                  <a:lnTo>
                    <a:pt x="134620" y="631202"/>
                  </a:lnTo>
                  <a:lnTo>
                    <a:pt x="134620" y="633145"/>
                  </a:lnTo>
                  <a:lnTo>
                    <a:pt x="138518" y="633145"/>
                  </a:lnTo>
                  <a:lnTo>
                    <a:pt x="138518" y="631888"/>
                  </a:lnTo>
                  <a:lnTo>
                    <a:pt x="139547" y="632752"/>
                  </a:lnTo>
                  <a:lnTo>
                    <a:pt x="145834" y="634022"/>
                  </a:lnTo>
                  <a:lnTo>
                    <a:pt x="151384" y="634022"/>
                  </a:lnTo>
                  <a:lnTo>
                    <a:pt x="152171" y="636562"/>
                  </a:lnTo>
                  <a:lnTo>
                    <a:pt x="146316" y="636562"/>
                  </a:lnTo>
                  <a:lnTo>
                    <a:pt x="142417" y="634022"/>
                  </a:lnTo>
                  <a:lnTo>
                    <a:pt x="132664" y="636562"/>
                  </a:lnTo>
                  <a:lnTo>
                    <a:pt x="140462" y="637832"/>
                  </a:lnTo>
                  <a:lnTo>
                    <a:pt x="146316" y="641642"/>
                  </a:lnTo>
                  <a:lnTo>
                    <a:pt x="144373" y="641642"/>
                  </a:lnTo>
                  <a:lnTo>
                    <a:pt x="144373" y="644182"/>
                  </a:lnTo>
                  <a:lnTo>
                    <a:pt x="134620" y="641642"/>
                  </a:lnTo>
                  <a:lnTo>
                    <a:pt x="138518" y="646722"/>
                  </a:lnTo>
                  <a:lnTo>
                    <a:pt x="144373" y="646722"/>
                  </a:lnTo>
                  <a:lnTo>
                    <a:pt x="147447" y="649732"/>
                  </a:lnTo>
                  <a:lnTo>
                    <a:pt x="154127" y="647992"/>
                  </a:lnTo>
                  <a:lnTo>
                    <a:pt x="157264" y="650532"/>
                  </a:lnTo>
                  <a:lnTo>
                    <a:pt x="154368" y="651802"/>
                  </a:lnTo>
                  <a:lnTo>
                    <a:pt x="148907" y="653072"/>
                  </a:lnTo>
                  <a:lnTo>
                    <a:pt x="144373" y="654342"/>
                  </a:lnTo>
                  <a:lnTo>
                    <a:pt x="140462" y="654342"/>
                  </a:lnTo>
                  <a:lnTo>
                    <a:pt x="140462" y="651802"/>
                  </a:lnTo>
                  <a:lnTo>
                    <a:pt x="136563" y="654342"/>
                  </a:lnTo>
                  <a:lnTo>
                    <a:pt x="128765" y="655612"/>
                  </a:lnTo>
                  <a:lnTo>
                    <a:pt x="136563" y="659422"/>
                  </a:lnTo>
                  <a:lnTo>
                    <a:pt x="134620" y="659422"/>
                  </a:lnTo>
                  <a:lnTo>
                    <a:pt x="141325" y="663232"/>
                  </a:lnTo>
                  <a:lnTo>
                    <a:pt x="153263" y="664502"/>
                  </a:lnTo>
                  <a:lnTo>
                    <a:pt x="159981" y="667042"/>
                  </a:lnTo>
                  <a:lnTo>
                    <a:pt x="154432" y="668312"/>
                  </a:lnTo>
                  <a:lnTo>
                    <a:pt x="144856" y="667042"/>
                  </a:lnTo>
                  <a:lnTo>
                    <a:pt x="137477" y="667042"/>
                  </a:lnTo>
                  <a:lnTo>
                    <a:pt x="138518" y="669582"/>
                  </a:lnTo>
                  <a:lnTo>
                    <a:pt x="144919" y="669582"/>
                  </a:lnTo>
                  <a:lnTo>
                    <a:pt x="151688" y="672122"/>
                  </a:lnTo>
                  <a:lnTo>
                    <a:pt x="157721" y="675932"/>
                  </a:lnTo>
                  <a:lnTo>
                    <a:pt x="161925" y="679742"/>
                  </a:lnTo>
                  <a:lnTo>
                    <a:pt x="144373" y="673392"/>
                  </a:lnTo>
                  <a:lnTo>
                    <a:pt x="144373" y="675932"/>
                  </a:lnTo>
                  <a:lnTo>
                    <a:pt x="148272" y="677202"/>
                  </a:lnTo>
                  <a:lnTo>
                    <a:pt x="150228" y="677202"/>
                  </a:lnTo>
                  <a:lnTo>
                    <a:pt x="156654" y="678472"/>
                  </a:lnTo>
                  <a:lnTo>
                    <a:pt x="156324" y="681012"/>
                  </a:lnTo>
                  <a:lnTo>
                    <a:pt x="154889" y="682282"/>
                  </a:lnTo>
                  <a:lnTo>
                    <a:pt x="158026" y="684822"/>
                  </a:lnTo>
                  <a:lnTo>
                    <a:pt x="145897" y="682282"/>
                  </a:lnTo>
                  <a:lnTo>
                    <a:pt x="131140" y="679742"/>
                  </a:lnTo>
                  <a:lnTo>
                    <a:pt x="119011" y="677202"/>
                  </a:lnTo>
                  <a:lnTo>
                    <a:pt x="130708" y="681012"/>
                  </a:lnTo>
                  <a:lnTo>
                    <a:pt x="140462" y="684822"/>
                  </a:lnTo>
                  <a:lnTo>
                    <a:pt x="138518" y="687362"/>
                  </a:lnTo>
                  <a:lnTo>
                    <a:pt x="122910" y="681012"/>
                  </a:lnTo>
                  <a:lnTo>
                    <a:pt x="124523" y="684822"/>
                  </a:lnTo>
                  <a:lnTo>
                    <a:pt x="132905" y="689902"/>
                  </a:lnTo>
                  <a:lnTo>
                    <a:pt x="144576" y="696252"/>
                  </a:lnTo>
                  <a:lnTo>
                    <a:pt x="156070" y="701332"/>
                  </a:lnTo>
                  <a:lnTo>
                    <a:pt x="148247" y="700062"/>
                  </a:lnTo>
                  <a:lnTo>
                    <a:pt x="141681" y="698792"/>
                  </a:lnTo>
                  <a:lnTo>
                    <a:pt x="135496" y="697522"/>
                  </a:lnTo>
                  <a:lnTo>
                    <a:pt x="128765" y="696252"/>
                  </a:lnTo>
                  <a:lnTo>
                    <a:pt x="130708" y="702602"/>
                  </a:lnTo>
                  <a:lnTo>
                    <a:pt x="117055" y="698792"/>
                  </a:lnTo>
                  <a:lnTo>
                    <a:pt x="123698" y="701332"/>
                  </a:lnTo>
                  <a:lnTo>
                    <a:pt x="126326" y="702602"/>
                  </a:lnTo>
                  <a:lnTo>
                    <a:pt x="129679" y="703872"/>
                  </a:lnTo>
                  <a:lnTo>
                    <a:pt x="135026" y="705408"/>
                  </a:lnTo>
                  <a:lnTo>
                    <a:pt x="134620" y="705142"/>
                  </a:lnTo>
                  <a:lnTo>
                    <a:pt x="140462" y="705142"/>
                  </a:lnTo>
                  <a:lnTo>
                    <a:pt x="150228" y="708952"/>
                  </a:lnTo>
                  <a:lnTo>
                    <a:pt x="150228" y="710222"/>
                  </a:lnTo>
                  <a:lnTo>
                    <a:pt x="146316" y="712762"/>
                  </a:lnTo>
                  <a:lnTo>
                    <a:pt x="156070" y="714032"/>
                  </a:lnTo>
                  <a:lnTo>
                    <a:pt x="146316" y="716572"/>
                  </a:lnTo>
                  <a:lnTo>
                    <a:pt x="140462" y="716572"/>
                  </a:lnTo>
                  <a:lnTo>
                    <a:pt x="136563" y="714883"/>
                  </a:lnTo>
                  <a:lnTo>
                    <a:pt x="136563" y="716572"/>
                  </a:lnTo>
                  <a:lnTo>
                    <a:pt x="144373" y="717842"/>
                  </a:lnTo>
                  <a:lnTo>
                    <a:pt x="138518" y="717842"/>
                  </a:lnTo>
                  <a:lnTo>
                    <a:pt x="124866" y="714032"/>
                  </a:lnTo>
                  <a:lnTo>
                    <a:pt x="134620" y="717842"/>
                  </a:lnTo>
                  <a:lnTo>
                    <a:pt x="126809" y="717842"/>
                  </a:lnTo>
                  <a:lnTo>
                    <a:pt x="124866" y="716572"/>
                  </a:lnTo>
                  <a:lnTo>
                    <a:pt x="125374" y="719112"/>
                  </a:lnTo>
                  <a:lnTo>
                    <a:pt x="134861" y="720382"/>
                  </a:lnTo>
                  <a:lnTo>
                    <a:pt x="143243" y="722922"/>
                  </a:lnTo>
                  <a:lnTo>
                    <a:pt x="140462" y="725462"/>
                  </a:lnTo>
                  <a:lnTo>
                    <a:pt x="134620" y="724192"/>
                  </a:lnTo>
                  <a:lnTo>
                    <a:pt x="130708" y="724192"/>
                  </a:lnTo>
                  <a:lnTo>
                    <a:pt x="134620" y="721652"/>
                  </a:lnTo>
                  <a:lnTo>
                    <a:pt x="126809" y="720382"/>
                  </a:lnTo>
                  <a:lnTo>
                    <a:pt x="122910" y="720382"/>
                  </a:lnTo>
                  <a:lnTo>
                    <a:pt x="124866" y="721652"/>
                  </a:lnTo>
                  <a:lnTo>
                    <a:pt x="120967" y="721652"/>
                  </a:lnTo>
                  <a:lnTo>
                    <a:pt x="119011" y="721017"/>
                  </a:lnTo>
                  <a:lnTo>
                    <a:pt x="117055" y="721652"/>
                  </a:lnTo>
                  <a:lnTo>
                    <a:pt x="115100" y="721652"/>
                  </a:lnTo>
                  <a:lnTo>
                    <a:pt x="115379" y="720382"/>
                  </a:lnTo>
                  <a:lnTo>
                    <a:pt x="113157" y="720382"/>
                  </a:lnTo>
                  <a:lnTo>
                    <a:pt x="111760" y="722922"/>
                  </a:lnTo>
                  <a:lnTo>
                    <a:pt x="113639" y="725462"/>
                  </a:lnTo>
                  <a:lnTo>
                    <a:pt x="114808" y="728002"/>
                  </a:lnTo>
                  <a:lnTo>
                    <a:pt x="111201" y="730542"/>
                  </a:lnTo>
                  <a:lnTo>
                    <a:pt x="117055" y="728002"/>
                  </a:lnTo>
                  <a:lnTo>
                    <a:pt x="124866" y="731812"/>
                  </a:lnTo>
                  <a:lnTo>
                    <a:pt x="124866" y="738162"/>
                  </a:lnTo>
                  <a:lnTo>
                    <a:pt x="115112" y="738162"/>
                  </a:lnTo>
                  <a:lnTo>
                    <a:pt x="111201" y="735622"/>
                  </a:lnTo>
                  <a:lnTo>
                    <a:pt x="113372" y="738162"/>
                  </a:lnTo>
                  <a:lnTo>
                    <a:pt x="110959" y="740702"/>
                  </a:lnTo>
                  <a:lnTo>
                    <a:pt x="108191" y="741972"/>
                  </a:lnTo>
                  <a:lnTo>
                    <a:pt x="109258" y="743242"/>
                  </a:lnTo>
                  <a:lnTo>
                    <a:pt x="115112" y="743242"/>
                  </a:lnTo>
                  <a:lnTo>
                    <a:pt x="117055" y="745782"/>
                  </a:lnTo>
                  <a:lnTo>
                    <a:pt x="120954" y="743242"/>
                  </a:lnTo>
                  <a:lnTo>
                    <a:pt x="128765" y="750862"/>
                  </a:lnTo>
                  <a:lnTo>
                    <a:pt x="115112" y="749592"/>
                  </a:lnTo>
                  <a:lnTo>
                    <a:pt x="119011" y="753402"/>
                  </a:lnTo>
                  <a:lnTo>
                    <a:pt x="120777" y="754672"/>
                  </a:lnTo>
                  <a:lnTo>
                    <a:pt x="119989" y="755942"/>
                  </a:lnTo>
                  <a:lnTo>
                    <a:pt x="120650" y="758482"/>
                  </a:lnTo>
                  <a:lnTo>
                    <a:pt x="126809" y="761022"/>
                  </a:lnTo>
                  <a:lnTo>
                    <a:pt x="120954" y="763562"/>
                  </a:lnTo>
                  <a:lnTo>
                    <a:pt x="115112" y="757212"/>
                  </a:lnTo>
                  <a:lnTo>
                    <a:pt x="109258" y="757212"/>
                  </a:lnTo>
                  <a:lnTo>
                    <a:pt x="117055" y="761022"/>
                  </a:lnTo>
                  <a:lnTo>
                    <a:pt x="103403" y="761022"/>
                  </a:lnTo>
                  <a:lnTo>
                    <a:pt x="111201" y="768642"/>
                  </a:lnTo>
                  <a:lnTo>
                    <a:pt x="107302" y="768642"/>
                  </a:lnTo>
                  <a:lnTo>
                    <a:pt x="110477" y="771182"/>
                  </a:lnTo>
                  <a:lnTo>
                    <a:pt x="109258" y="773722"/>
                  </a:lnTo>
                  <a:lnTo>
                    <a:pt x="109499" y="776262"/>
                  </a:lnTo>
                  <a:lnTo>
                    <a:pt x="117055" y="780072"/>
                  </a:lnTo>
                  <a:lnTo>
                    <a:pt x="115112" y="780072"/>
                  </a:lnTo>
                  <a:lnTo>
                    <a:pt x="124866" y="785152"/>
                  </a:lnTo>
                  <a:lnTo>
                    <a:pt x="117055" y="786422"/>
                  </a:lnTo>
                  <a:lnTo>
                    <a:pt x="113157" y="788962"/>
                  </a:lnTo>
                  <a:lnTo>
                    <a:pt x="115112" y="792772"/>
                  </a:lnTo>
                  <a:lnTo>
                    <a:pt x="124866" y="792772"/>
                  </a:lnTo>
                  <a:lnTo>
                    <a:pt x="130708" y="794042"/>
                  </a:lnTo>
                  <a:lnTo>
                    <a:pt x="127850" y="799122"/>
                  </a:lnTo>
                  <a:lnTo>
                    <a:pt x="128270" y="801662"/>
                  </a:lnTo>
                  <a:lnTo>
                    <a:pt x="140474" y="809282"/>
                  </a:lnTo>
                  <a:lnTo>
                    <a:pt x="129184" y="808012"/>
                  </a:lnTo>
                  <a:lnTo>
                    <a:pt x="120472" y="804202"/>
                  </a:lnTo>
                  <a:lnTo>
                    <a:pt x="112483" y="801662"/>
                  </a:lnTo>
                  <a:lnTo>
                    <a:pt x="103403" y="801662"/>
                  </a:lnTo>
                  <a:lnTo>
                    <a:pt x="111201" y="804202"/>
                  </a:lnTo>
                  <a:lnTo>
                    <a:pt x="119011" y="814362"/>
                  </a:lnTo>
                  <a:lnTo>
                    <a:pt x="113157" y="815632"/>
                  </a:lnTo>
                  <a:lnTo>
                    <a:pt x="107302" y="821982"/>
                  </a:lnTo>
                  <a:lnTo>
                    <a:pt x="95592" y="821982"/>
                  </a:lnTo>
                  <a:lnTo>
                    <a:pt x="105346" y="823252"/>
                  </a:lnTo>
                  <a:lnTo>
                    <a:pt x="109258" y="829602"/>
                  </a:lnTo>
                  <a:lnTo>
                    <a:pt x="95592" y="823252"/>
                  </a:lnTo>
                  <a:lnTo>
                    <a:pt x="105346" y="829602"/>
                  </a:lnTo>
                  <a:lnTo>
                    <a:pt x="109258" y="833412"/>
                  </a:lnTo>
                  <a:lnTo>
                    <a:pt x="109131" y="835952"/>
                  </a:lnTo>
                  <a:lnTo>
                    <a:pt x="97180" y="835952"/>
                  </a:lnTo>
                  <a:lnTo>
                    <a:pt x="101447" y="839762"/>
                  </a:lnTo>
                  <a:lnTo>
                    <a:pt x="97548" y="839762"/>
                  </a:lnTo>
                  <a:lnTo>
                    <a:pt x="105346" y="843572"/>
                  </a:lnTo>
                  <a:lnTo>
                    <a:pt x="101447" y="844842"/>
                  </a:lnTo>
                  <a:lnTo>
                    <a:pt x="103403" y="851192"/>
                  </a:lnTo>
                  <a:lnTo>
                    <a:pt x="89738" y="844842"/>
                  </a:lnTo>
                  <a:lnTo>
                    <a:pt x="93649" y="843572"/>
                  </a:lnTo>
                  <a:lnTo>
                    <a:pt x="88163" y="842302"/>
                  </a:lnTo>
                  <a:lnTo>
                    <a:pt x="89255" y="844842"/>
                  </a:lnTo>
                  <a:lnTo>
                    <a:pt x="92544" y="847382"/>
                  </a:lnTo>
                  <a:lnTo>
                    <a:pt x="93649" y="851192"/>
                  </a:lnTo>
                  <a:lnTo>
                    <a:pt x="97548" y="855002"/>
                  </a:lnTo>
                  <a:lnTo>
                    <a:pt x="109258" y="856272"/>
                  </a:lnTo>
                  <a:lnTo>
                    <a:pt x="111201" y="858812"/>
                  </a:lnTo>
                  <a:lnTo>
                    <a:pt x="113157" y="862622"/>
                  </a:lnTo>
                  <a:lnTo>
                    <a:pt x="109258" y="862622"/>
                  </a:lnTo>
                  <a:lnTo>
                    <a:pt x="105346" y="863892"/>
                  </a:lnTo>
                  <a:lnTo>
                    <a:pt x="94691" y="859269"/>
                  </a:lnTo>
                  <a:lnTo>
                    <a:pt x="95605" y="859269"/>
                  </a:lnTo>
                  <a:lnTo>
                    <a:pt x="94945" y="858621"/>
                  </a:lnTo>
                  <a:lnTo>
                    <a:pt x="94132" y="859028"/>
                  </a:lnTo>
                  <a:lnTo>
                    <a:pt x="87795" y="856272"/>
                  </a:lnTo>
                  <a:lnTo>
                    <a:pt x="93929" y="859129"/>
                  </a:lnTo>
                  <a:lnTo>
                    <a:pt x="93649" y="859269"/>
                  </a:lnTo>
                  <a:lnTo>
                    <a:pt x="94234" y="859269"/>
                  </a:lnTo>
                  <a:lnTo>
                    <a:pt x="101447" y="862622"/>
                  </a:lnTo>
                  <a:lnTo>
                    <a:pt x="99504" y="862622"/>
                  </a:lnTo>
                  <a:lnTo>
                    <a:pt x="103403" y="868972"/>
                  </a:lnTo>
                  <a:lnTo>
                    <a:pt x="97548" y="866432"/>
                  </a:lnTo>
                  <a:lnTo>
                    <a:pt x="95592" y="866432"/>
                  </a:lnTo>
                  <a:lnTo>
                    <a:pt x="97548" y="868972"/>
                  </a:lnTo>
                  <a:lnTo>
                    <a:pt x="103403" y="870242"/>
                  </a:lnTo>
                  <a:lnTo>
                    <a:pt x="95592" y="870242"/>
                  </a:lnTo>
                  <a:lnTo>
                    <a:pt x="94221" y="872782"/>
                  </a:lnTo>
                  <a:lnTo>
                    <a:pt x="102184" y="877862"/>
                  </a:lnTo>
                  <a:lnTo>
                    <a:pt x="111239" y="882942"/>
                  </a:lnTo>
                  <a:lnTo>
                    <a:pt x="113157" y="888022"/>
                  </a:lnTo>
                  <a:lnTo>
                    <a:pt x="107302" y="884212"/>
                  </a:lnTo>
                  <a:lnTo>
                    <a:pt x="113157" y="893102"/>
                  </a:lnTo>
                  <a:lnTo>
                    <a:pt x="105346" y="893102"/>
                  </a:lnTo>
                  <a:lnTo>
                    <a:pt x="101358" y="891832"/>
                  </a:lnTo>
                  <a:lnTo>
                    <a:pt x="93891" y="890562"/>
                  </a:lnTo>
                  <a:lnTo>
                    <a:pt x="85318" y="888022"/>
                  </a:lnTo>
                  <a:lnTo>
                    <a:pt x="78041" y="885482"/>
                  </a:lnTo>
                  <a:lnTo>
                    <a:pt x="78041" y="888022"/>
                  </a:lnTo>
                  <a:lnTo>
                    <a:pt x="83896" y="890562"/>
                  </a:lnTo>
                  <a:lnTo>
                    <a:pt x="91211" y="894372"/>
                  </a:lnTo>
                  <a:lnTo>
                    <a:pt x="95592" y="898182"/>
                  </a:lnTo>
                  <a:lnTo>
                    <a:pt x="89357" y="895642"/>
                  </a:lnTo>
                  <a:lnTo>
                    <a:pt x="79984" y="891832"/>
                  </a:lnTo>
                  <a:lnTo>
                    <a:pt x="85839" y="898182"/>
                  </a:lnTo>
                  <a:lnTo>
                    <a:pt x="87795" y="895642"/>
                  </a:lnTo>
                  <a:lnTo>
                    <a:pt x="91694" y="901992"/>
                  </a:lnTo>
                  <a:lnTo>
                    <a:pt x="87795" y="899452"/>
                  </a:lnTo>
                  <a:lnTo>
                    <a:pt x="87795" y="901992"/>
                  </a:lnTo>
                  <a:lnTo>
                    <a:pt x="81940" y="898182"/>
                  </a:lnTo>
                  <a:lnTo>
                    <a:pt x="78041" y="901992"/>
                  </a:lnTo>
                  <a:lnTo>
                    <a:pt x="79984" y="901992"/>
                  </a:lnTo>
                  <a:lnTo>
                    <a:pt x="78041" y="905802"/>
                  </a:lnTo>
                  <a:lnTo>
                    <a:pt x="93649" y="910882"/>
                  </a:lnTo>
                  <a:lnTo>
                    <a:pt x="95592" y="913422"/>
                  </a:lnTo>
                  <a:lnTo>
                    <a:pt x="89738" y="911517"/>
                  </a:lnTo>
                  <a:lnTo>
                    <a:pt x="89738" y="914692"/>
                  </a:lnTo>
                  <a:lnTo>
                    <a:pt x="89738" y="917232"/>
                  </a:lnTo>
                  <a:lnTo>
                    <a:pt x="82423" y="914374"/>
                  </a:lnTo>
                  <a:lnTo>
                    <a:pt x="83896" y="914692"/>
                  </a:lnTo>
                  <a:lnTo>
                    <a:pt x="89738" y="914692"/>
                  </a:lnTo>
                  <a:lnTo>
                    <a:pt x="89738" y="911517"/>
                  </a:lnTo>
                  <a:lnTo>
                    <a:pt x="87795" y="910882"/>
                  </a:lnTo>
                  <a:lnTo>
                    <a:pt x="85839" y="910882"/>
                  </a:lnTo>
                  <a:lnTo>
                    <a:pt x="85839" y="909612"/>
                  </a:lnTo>
                  <a:lnTo>
                    <a:pt x="78867" y="909612"/>
                  </a:lnTo>
                  <a:lnTo>
                    <a:pt x="80238" y="910882"/>
                  </a:lnTo>
                  <a:lnTo>
                    <a:pt x="81965" y="913422"/>
                  </a:lnTo>
                  <a:lnTo>
                    <a:pt x="79984" y="913422"/>
                  </a:lnTo>
                  <a:lnTo>
                    <a:pt x="78041" y="913422"/>
                  </a:lnTo>
                  <a:lnTo>
                    <a:pt x="79984" y="913853"/>
                  </a:lnTo>
                  <a:lnTo>
                    <a:pt x="79984" y="917232"/>
                  </a:lnTo>
                  <a:lnTo>
                    <a:pt x="83896" y="917232"/>
                  </a:lnTo>
                  <a:lnTo>
                    <a:pt x="78041" y="921042"/>
                  </a:lnTo>
                  <a:lnTo>
                    <a:pt x="79984" y="921042"/>
                  </a:lnTo>
                  <a:lnTo>
                    <a:pt x="154127" y="921042"/>
                  </a:lnTo>
                  <a:lnTo>
                    <a:pt x="144373" y="917232"/>
                  </a:lnTo>
                  <a:lnTo>
                    <a:pt x="148272" y="918502"/>
                  </a:lnTo>
                  <a:lnTo>
                    <a:pt x="152171" y="918502"/>
                  </a:lnTo>
                  <a:lnTo>
                    <a:pt x="154127" y="921042"/>
                  </a:lnTo>
                  <a:lnTo>
                    <a:pt x="154127" y="918502"/>
                  </a:lnTo>
                  <a:lnTo>
                    <a:pt x="150215" y="913422"/>
                  </a:lnTo>
                  <a:lnTo>
                    <a:pt x="156070" y="914692"/>
                  </a:lnTo>
                  <a:lnTo>
                    <a:pt x="159981" y="917232"/>
                  </a:lnTo>
                  <a:lnTo>
                    <a:pt x="163880" y="913422"/>
                  </a:lnTo>
                  <a:lnTo>
                    <a:pt x="165823" y="905802"/>
                  </a:lnTo>
                  <a:lnTo>
                    <a:pt x="159981" y="899452"/>
                  </a:lnTo>
                  <a:lnTo>
                    <a:pt x="159981" y="898182"/>
                  </a:lnTo>
                  <a:lnTo>
                    <a:pt x="167779" y="899452"/>
                  </a:lnTo>
                  <a:lnTo>
                    <a:pt x="171678" y="899452"/>
                  </a:lnTo>
                  <a:lnTo>
                    <a:pt x="173634" y="895642"/>
                  </a:lnTo>
                  <a:lnTo>
                    <a:pt x="169735" y="893102"/>
                  </a:lnTo>
                  <a:lnTo>
                    <a:pt x="163880" y="888022"/>
                  </a:lnTo>
                  <a:lnTo>
                    <a:pt x="171678" y="888022"/>
                  </a:lnTo>
                  <a:lnTo>
                    <a:pt x="161925" y="884212"/>
                  </a:lnTo>
                  <a:lnTo>
                    <a:pt x="163880" y="884212"/>
                  </a:lnTo>
                  <a:lnTo>
                    <a:pt x="169735" y="885482"/>
                  </a:lnTo>
                  <a:lnTo>
                    <a:pt x="173634" y="885482"/>
                  </a:lnTo>
                  <a:lnTo>
                    <a:pt x="172681" y="884212"/>
                  </a:lnTo>
                  <a:lnTo>
                    <a:pt x="169824" y="880402"/>
                  </a:lnTo>
                  <a:lnTo>
                    <a:pt x="170954" y="876592"/>
                  </a:lnTo>
                  <a:lnTo>
                    <a:pt x="173901" y="872782"/>
                  </a:lnTo>
                  <a:lnTo>
                    <a:pt x="175577" y="870242"/>
                  </a:lnTo>
                  <a:lnTo>
                    <a:pt x="169735" y="870242"/>
                  </a:lnTo>
                  <a:lnTo>
                    <a:pt x="165823" y="868972"/>
                  </a:lnTo>
                  <a:lnTo>
                    <a:pt x="173634" y="866432"/>
                  </a:lnTo>
                  <a:lnTo>
                    <a:pt x="177533" y="870242"/>
                  </a:lnTo>
                  <a:lnTo>
                    <a:pt x="178473" y="866432"/>
                  </a:lnTo>
                  <a:lnTo>
                    <a:pt x="178790" y="865162"/>
                  </a:lnTo>
                  <a:lnTo>
                    <a:pt x="177685" y="863892"/>
                  </a:lnTo>
                  <a:lnTo>
                    <a:pt x="174358" y="860082"/>
                  </a:lnTo>
                  <a:lnTo>
                    <a:pt x="169583" y="853732"/>
                  </a:lnTo>
                  <a:lnTo>
                    <a:pt x="169633" y="851192"/>
                  </a:lnTo>
                  <a:lnTo>
                    <a:pt x="169735" y="847382"/>
                  </a:lnTo>
                  <a:lnTo>
                    <a:pt x="176860" y="847382"/>
                  </a:lnTo>
                  <a:lnTo>
                    <a:pt x="177050" y="843572"/>
                  </a:lnTo>
                  <a:lnTo>
                    <a:pt x="177965" y="841032"/>
                  </a:lnTo>
                  <a:lnTo>
                    <a:pt x="187286" y="841032"/>
                  </a:lnTo>
                  <a:lnTo>
                    <a:pt x="183388" y="834682"/>
                  </a:lnTo>
                  <a:lnTo>
                    <a:pt x="191185" y="834682"/>
                  </a:lnTo>
                  <a:lnTo>
                    <a:pt x="181432" y="829602"/>
                  </a:lnTo>
                  <a:lnTo>
                    <a:pt x="185343" y="829602"/>
                  </a:lnTo>
                  <a:lnTo>
                    <a:pt x="185343" y="830872"/>
                  </a:lnTo>
                  <a:lnTo>
                    <a:pt x="193141" y="830872"/>
                  </a:lnTo>
                  <a:lnTo>
                    <a:pt x="185343" y="819442"/>
                  </a:lnTo>
                  <a:lnTo>
                    <a:pt x="191185" y="821982"/>
                  </a:lnTo>
                  <a:lnTo>
                    <a:pt x="186410" y="819442"/>
                  </a:lnTo>
                  <a:lnTo>
                    <a:pt x="184023" y="818172"/>
                  </a:lnTo>
                  <a:lnTo>
                    <a:pt x="180708" y="814362"/>
                  </a:lnTo>
                  <a:lnTo>
                    <a:pt x="177749" y="810552"/>
                  </a:lnTo>
                  <a:lnTo>
                    <a:pt x="176237" y="809282"/>
                  </a:lnTo>
                  <a:lnTo>
                    <a:pt x="171678" y="805472"/>
                  </a:lnTo>
                  <a:lnTo>
                    <a:pt x="175590" y="805472"/>
                  </a:lnTo>
                  <a:lnTo>
                    <a:pt x="179489" y="809282"/>
                  </a:lnTo>
                  <a:lnTo>
                    <a:pt x="184391" y="809282"/>
                  </a:lnTo>
                  <a:lnTo>
                    <a:pt x="182168" y="806742"/>
                  </a:lnTo>
                  <a:lnTo>
                    <a:pt x="180136" y="805472"/>
                  </a:lnTo>
                  <a:lnTo>
                    <a:pt x="178117" y="804202"/>
                  </a:lnTo>
                  <a:lnTo>
                    <a:pt x="177533" y="801662"/>
                  </a:lnTo>
                  <a:lnTo>
                    <a:pt x="185343" y="801662"/>
                  </a:lnTo>
                  <a:lnTo>
                    <a:pt x="187286" y="804202"/>
                  </a:lnTo>
                  <a:lnTo>
                    <a:pt x="189636" y="801662"/>
                  </a:lnTo>
                  <a:lnTo>
                    <a:pt x="193167" y="797852"/>
                  </a:lnTo>
                  <a:lnTo>
                    <a:pt x="191922" y="787692"/>
                  </a:lnTo>
                  <a:lnTo>
                    <a:pt x="190309" y="777532"/>
                  </a:lnTo>
                  <a:lnTo>
                    <a:pt x="195097" y="768642"/>
                  </a:lnTo>
                  <a:lnTo>
                    <a:pt x="195745" y="767372"/>
                  </a:lnTo>
                  <a:lnTo>
                    <a:pt x="196062" y="766737"/>
                  </a:lnTo>
                  <a:lnTo>
                    <a:pt x="197040" y="767372"/>
                  </a:lnTo>
                  <a:lnTo>
                    <a:pt x="200939" y="764832"/>
                  </a:lnTo>
                  <a:lnTo>
                    <a:pt x="193916" y="761403"/>
                  </a:lnTo>
                  <a:lnTo>
                    <a:pt x="193916" y="765340"/>
                  </a:lnTo>
                  <a:lnTo>
                    <a:pt x="181432" y="767372"/>
                  </a:lnTo>
                  <a:lnTo>
                    <a:pt x="183388" y="763562"/>
                  </a:lnTo>
                  <a:lnTo>
                    <a:pt x="191185" y="763562"/>
                  </a:lnTo>
                  <a:lnTo>
                    <a:pt x="193916" y="765340"/>
                  </a:lnTo>
                  <a:lnTo>
                    <a:pt x="193916" y="761403"/>
                  </a:lnTo>
                  <a:lnTo>
                    <a:pt x="193141" y="761022"/>
                  </a:lnTo>
                  <a:lnTo>
                    <a:pt x="195097" y="761022"/>
                  </a:lnTo>
                  <a:lnTo>
                    <a:pt x="197040" y="759752"/>
                  </a:lnTo>
                  <a:lnTo>
                    <a:pt x="200939" y="761022"/>
                  </a:lnTo>
                  <a:lnTo>
                    <a:pt x="204851" y="761022"/>
                  </a:lnTo>
                  <a:lnTo>
                    <a:pt x="206794" y="763562"/>
                  </a:lnTo>
                  <a:lnTo>
                    <a:pt x="207924" y="762292"/>
                  </a:lnTo>
                  <a:lnTo>
                    <a:pt x="206362" y="759752"/>
                  </a:lnTo>
                  <a:lnTo>
                    <a:pt x="205574" y="758482"/>
                  </a:lnTo>
                  <a:lnTo>
                    <a:pt x="204330" y="755942"/>
                  </a:lnTo>
                  <a:lnTo>
                    <a:pt x="208749" y="753402"/>
                  </a:lnTo>
                  <a:lnTo>
                    <a:pt x="204851" y="753402"/>
                  </a:lnTo>
                  <a:lnTo>
                    <a:pt x="202895" y="750862"/>
                  </a:lnTo>
                  <a:lnTo>
                    <a:pt x="200939" y="750862"/>
                  </a:lnTo>
                  <a:lnTo>
                    <a:pt x="198043" y="748322"/>
                  </a:lnTo>
                  <a:lnTo>
                    <a:pt x="202653" y="744512"/>
                  </a:lnTo>
                  <a:lnTo>
                    <a:pt x="208356" y="743242"/>
                  </a:lnTo>
                  <a:lnTo>
                    <a:pt x="208749" y="741972"/>
                  </a:lnTo>
                  <a:lnTo>
                    <a:pt x="206794" y="739432"/>
                  </a:lnTo>
                  <a:lnTo>
                    <a:pt x="204851" y="741972"/>
                  </a:lnTo>
                  <a:lnTo>
                    <a:pt x="204851" y="739432"/>
                  </a:lnTo>
                  <a:lnTo>
                    <a:pt x="206794" y="738162"/>
                  </a:lnTo>
                  <a:lnTo>
                    <a:pt x="214604" y="739432"/>
                  </a:lnTo>
                  <a:lnTo>
                    <a:pt x="210705" y="738162"/>
                  </a:lnTo>
                  <a:lnTo>
                    <a:pt x="204851" y="735622"/>
                  </a:lnTo>
                  <a:lnTo>
                    <a:pt x="212648" y="738162"/>
                  </a:lnTo>
                  <a:lnTo>
                    <a:pt x="210705" y="735622"/>
                  </a:lnTo>
                  <a:lnTo>
                    <a:pt x="206794" y="735622"/>
                  </a:lnTo>
                  <a:lnTo>
                    <a:pt x="204851" y="734352"/>
                  </a:lnTo>
                  <a:lnTo>
                    <a:pt x="198996" y="734352"/>
                  </a:lnTo>
                  <a:lnTo>
                    <a:pt x="200456" y="733082"/>
                  </a:lnTo>
                  <a:lnTo>
                    <a:pt x="198996" y="730542"/>
                  </a:lnTo>
                  <a:lnTo>
                    <a:pt x="198996" y="729272"/>
                  </a:lnTo>
                  <a:lnTo>
                    <a:pt x="204851" y="730542"/>
                  </a:lnTo>
                  <a:lnTo>
                    <a:pt x="208749" y="729272"/>
                  </a:lnTo>
                  <a:lnTo>
                    <a:pt x="212648" y="728002"/>
                  </a:lnTo>
                  <a:lnTo>
                    <a:pt x="204851" y="725462"/>
                  </a:lnTo>
                  <a:lnTo>
                    <a:pt x="200939" y="724192"/>
                  </a:lnTo>
                  <a:lnTo>
                    <a:pt x="202895" y="720382"/>
                  </a:lnTo>
                  <a:lnTo>
                    <a:pt x="210121" y="720382"/>
                  </a:lnTo>
                  <a:lnTo>
                    <a:pt x="210947" y="717842"/>
                  </a:lnTo>
                  <a:lnTo>
                    <a:pt x="209207" y="715302"/>
                  </a:lnTo>
                  <a:lnTo>
                    <a:pt x="208749" y="712762"/>
                  </a:lnTo>
                  <a:lnTo>
                    <a:pt x="214604" y="712762"/>
                  </a:lnTo>
                  <a:lnTo>
                    <a:pt x="206794" y="708952"/>
                  </a:lnTo>
                  <a:lnTo>
                    <a:pt x="210693" y="702602"/>
                  </a:lnTo>
                  <a:lnTo>
                    <a:pt x="208749" y="705142"/>
                  </a:lnTo>
                  <a:lnTo>
                    <a:pt x="208749" y="702602"/>
                  </a:lnTo>
                  <a:lnTo>
                    <a:pt x="210045" y="701332"/>
                  </a:lnTo>
                  <a:lnTo>
                    <a:pt x="212648" y="698792"/>
                  </a:lnTo>
                  <a:lnTo>
                    <a:pt x="218503" y="701332"/>
                  </a:lnTo>
                  <a:lnTo>
                    <a:pt x="216547" y="698792"/>
                  </a:lnTo>
                  <a:lnTo>
                    <a:pt x="216547" y="694982"/>
                  </a:lnTo>
                  <a:lnTo>
                    <a:pt x="206794" y="692442"/>
                  </a:lnTo>
                  <a:lnTo>
                    <a:pt x="220459" y="691172"/>
                  </a:lnTo>
                  <a:lnTo>
                    <a:pt x="213106" y="688632"/>
                  </a:lnTo>
                  <a:lnTo>
                    <a:pt x="213525" y="687362"/>
                  </a:lnTo>
                  <a:lnTo>
                    <a:pt x="214363" y="684822"/>
                  </a:lnTo>
                  <a:lnTo>
                    <a:pt x="215239" y="683552"/>
                  </a:lnTo>
                  <a:lnTo>
                    <a:pt x="206794" y="681012"/>
                  </a:lnTo>
                  <a:lnTo>
                    <a:pt x="210705" y="679742"/>
                  </a:lnTo>
                  <a:lnTo>
                    <a:pt x="214604" y="681012"/>
                  </a:lnTo>
                  <a:lnTo>
                    <a:pt x="218503" y="679742"/>
                  </a:lnTo>
                  <a:lnTo>
                    <a:pt x="208749" y="675932"/>
                  </a:lnTo>
                  <a:lnTo>
                    <a:pt x="210705" y="672122"/>
                  </a:lnTo>
                  <a:lnTo>
                    <a:pt x="212648" y="669582"/>
                  </a:lnTo>
                  <a:lnTo>
                    <a:pt x="214604" y="669582"/>
                  </a:lnTo>
                  <a:lnTo>
                    <a:pt x="215252" y="668312"/>
                  </a:lnTo>
                  <a:lnTo>
                    <a:pt x="216547" y="665772"/>
                  </a:lnTo>
                  <a:lnTo>
                    <a:pt x="206794" y="661962"/>
                  </a:lnTo>
                  <a:lnTo>
                    <a:pt x="204851" y="658152"/>
                  </a:lnTo>
                  <a:lnTo>
                    <a:pt x="220459" y="658152"/>
                  </a:lnTo>
                  <a:lnTo>
                    <a:pt x="218503" y="655612"/>
                  </a:lnTo>
                  <a:lnTo>
                    <a:pt x="206794" y="654342"/>
                  </a:lnTo>
                  <a:lnTo>
                    <a:pt x="210705" y="651802"/>
                  </a:lnTo>
                  <a:lnTo>
                    <a:pt x="214604" y="651802"/>
                  </a:lnTo>
                  <a:lnTo>
                    <a:pt x="210705" y="650532"/>
                  </a:lnTo>
                  <a:lnTo>
                    <a:pt x="214604" y="647992"/>
                  </a:lnTo>
                  <a:lnTo>
                    <a:pt x="216547" y="646722"/>
                  </a:lnTo>
                  <a:lnTo>
                    <a:pt x="220459" y="646722"/>
                  </a:lnTo>
                  <a:lnTo>
                    <a:pt x="216230" y="644182"/>
                  </a:lnTo>
                  <a:lnTo>
                    <a:pt x="214109" y="642912"/>
                  </a:lnTo>
                  <a:lnTo>
                    <a:pt x="207289" y="639102"/>
                  </a:lnTo>
                  <a:lnTo>
                    <a:pt x="200939" y="636562"/>
                  </a:lnTo>
                  <a:lnTo>
                    <a:pt x="207835" y="636562"/>
                  </a:lnTo>
                  <a:lnTo>
                    <a:pt x="213563" y="639102"/>
                  </a:lnTo>
                  <a:lnTo>
                    <a:pt x="220459" y="637832"/>
                  </a:lnTo>
                  <a:lnTo>
                    <a:pt x="223659" y="635292"/>
                  </a:lnTo>
                  <a:close/>
                </a:path>
                <a:path w="392430" h="2027554">
                  <a:moveTo>
                    <a:pt x="229298" y="2005037"/>
                  </a:moveTo>
                  <a:lnTo>
                    <a:pt x="228257" y="2001596"/>
                  </a:lnTo>
                  <a:lnTo>
                    <a:pt x="224028" y="1998065"/>
                  </a:lnTo>
                  <a:lnTo>
                    <a:pt x="219240" y="1993798"/>
                  </a:lnTo>
                  <a:lnTo>
                    <a:pt x="212623" y="1989543"/>
                  </a:lnTo>
                  <a:lnTo>
                    <a:pt x="202895" y="1986000"/>
                  </a:lnTo>
                  <a:lnTo>
                    <a:pt x="214604" y="1993798"/>
                  </a:lnTo>
                  <a:lnTo>
                    <a:pt x="202895" y="1989899"/>
                  </a:lnTo>
                  <a:lnTo>
                    <a:pt x="202895" y="1993798"/>
                  </a:lnTo>
                  <a:lnTo>
                    <a:pt x="206806" y="1997697"/>
                  </a:lnTo>
                  <a:lnTo>
                    <a:pt x="206806" y="1993798"/>
                  </a:lnTo>
                  <a:lnTo>
                    <a:pt x="208749" y="1995754"/>
                  </a:lnTo>
                  <a:lnTo>
                    <a:pt x="214604" y="1997697"/>
                  </a:lnTo>
                  <a:lnTo>
                    <a:pt x="216560" y="1997697"/>
                  </a:lnTo>
                  <a:lnTo>
                    <a:pt x="214274" y="1999742"/>
                  </a:lnTo>
                  <a:lnTo>
                    <a:pt x="215823" y="2002332"/>
                  </a:lnTo>
                  <a:lnTo>
                    <a:pt x="216281" y="2004555"/>
                  </a:lnTo>
                  <a:lnTo>
                    <a:pt x="210705" y="2005495"/>
                  </a:lnTo>
                  <a:lnTo>
                    <a:pt x="208749" y="2005495"/>
                  </a:lnTo>
                  <a:lnTo>
                    <a:pt x="214604" y="2011349"/>
                  </a:lnTo>
                  <a:lnTo>
                    <a:pt x="212661" y="2011349"/>
                  </a:lnTo>
                  <a:lnTo>
                    <a:pt x="206806" y="2009394"/>
                  </a:lnTo>
                  <a:lnTo>
                    <a:pt x="210705" y="2013292"/>
                  </a:lnTo>
                  <a:lnTo>
                    <a:pt x="216560" y="2017191"/>
                  </a:lnTo>
                  <a:lnTo>
                    <a:pt x="214604" y="2021090"/>
                  </a:lnTo>
                  <a:lnTo>
                    <a:pt x="221856" y="2020671"/>
                  </a:lnTo>
                  <a:lnTo>
                    <a:pt x="215150" y="2011768"/>
                  </a:lnTo>
                  <a:lnTo>
                    <a:pt x="222415" y="2011349"/>
                  </a:lnTo>
                  <a:lnTo>
                    <a:pt x="224358" y="2011349"/>
                  </a:lnTo>
                  <a:lnTo>
                    <a:pt x="223329" y="2009000"/>
                  </a:lnTo>
                  <a:lnTo>
                    <a:pt x="226314" y="2007209"/>
                  </a:lnTo>
                  <a:lnTo>
                    <a:pt x="229298" y="2005037"/>
                  </a:lnTo>
                  <a:close/>
                </a:path>
                <a:path w="392430" h="2027554">
                  <a:moveTo>
                    <a:pt x="230212" y="1985073"/>
                  </a:moveTo>
                  <a:lnTo>
                    <a:pt x="229692" y="1984743"/>
                  </a:lnTo>
                  <a:lnTo>
                    <a:pt x="226314" y="1983803"/>
                  </a:lnTo>
                  <a:lnTo>
                    <a:pt x="227774" y="1985073"/>
                  </a:lnTo>
                  <a:lnTo>
                    <a:pt x="230212" y="1985073"/>
                  </a:lnTo>
                  <a:close/>
                </a:path>
                <a:path w="392430" h="2027554">
                  <a:moveTo>
                    <a:pt x="230212" y="1902180"/>
                  </a:moveTo>
                  <a:lnTo>
                    <a:pt x="226314" y="1900237"/>
                  </a:lnTo>
                  <a:lnTo>
                    <a:pt x="228257" y="1902180"/>
                  </a:lnTo>
                  <a:lnTo>
                    <a:pt x="230212" y="1902180"/>
                  </a:lnTo>
                  <a:close/>
                </a:path>
                <a:path w="392430" h="2027554">
                  <a:moveTo>
                    <a:pt x="232156" y="1988883"/>
                  </a:moveTo>
                  <a:lnTo>
                    <a:pt x="230695" y="1987613"/>
                  </a:lnTo>
                  <a:lnTo>
                    <a:pt x="227774" y="1985073"/>
                  </a:lnTo>
                  <a:lnTo>
                    <a:pt x="222402" y="1985073"/>
                  </a:lnTo>
                  <a:lnTo>
                    <a:pt x="216547" y="1977453"/>
                  </a:lnTo>
                  <a:lnTo>
                    <a:pt x="218503" y="1983803"/>
                  </a:lnTo>
                  <a:lnTo>
                    <a:pt x="206794" y="1977453"/>
                  </a:lnTo>
                  <a:lnTo>
                    <a:pt x="210705" y="1981263"/>
                  </a:lnTo>
                  <a:lnTo>
                    <a:pt x="202895" y="1981263"/>
                  </a:lnTo>
                  <a:lnTo>
                    <a:pt x="206794" y="1983803"/>
                  </a:lnTo>
                  <a:lnTo>
                    <a:pt x="214604" y="1985073"/>
                  </a:lnTo>
                  <a:lnTo>
                    <a:pt x="212648" y="1983803"/>
                  </a:lnTo>
                  <a:lnTo>
                    <a:pt x="218503" y="1985073"/>
                  </a:lnTo>
                  <a:lnTo>
                    <a:pt x="214604" y="1985073"/>
                  </a:lnTo>
                  <a:lnTo>
                    <a:pt x="212318" y="1985073"/>
                  </a:lnTo>
                  <a:lnTo>
                    <a:pt x="214363" y="1987613"/>
                  </a:lnTo>
                  <a:lnTo>
                    <a:pt x="220421" y="1991423"/>
                  </a:lnTo>
                  <a:lnTo>
                    <a:pt x="226301" y="1995233"/>
                  </a:lnTo>
                  <a:lnTo>
                    <a:pt x="226301" y="1992693"/>
                  </a:lnTo>
                  <a:lnTo>
                    <a:pt x="220459" y="1988883"/>
                  </a:lnTo>
                  <a:lnTo>
                    <a:pt x="220459" y="1987613"/>
                  </a:lnTo>
                  <a:lnTo>
                    <a:pt x="228257" y="1991423"/>
                  </a:lnTo>
                  <a:lnTo>
                    <a:pt x="222402" y="1987613"/>
                  </a:lnTo>
                  <a:lnTo>
                    <a:pt x="232156" y="1988883"/>
                  </a:lnTo>
                  <a:close/>
                </a:path>
                <a:path w="392430" h="2027554">
                  <a:moveTo>
                    <a:pt x="232168" y="1999653"/>
                  </a:moveTo>
                  <a:lnTo>
                    <a:pt x="230212" y="1997697"/>
                  </a:lnTo>
                  <a:lnTo>
                    <a:pt x="230212" y="1999653"/>
                  </a:lnTo>
                  <a:lnTo>
                    <a:pt x="232168" y="1999653"/>
                  </a:lnTo>
                  <a:close/>
                </a:path>
                <a:path w="392430" h="2027554">
                  <a:moveTo>
                    <a:pt x="236067" y="1762315"/>
                  </a:moveTo>
                  <a:lnTo>
                    <a:pt x="234111" y="1761553"/>
                  </a:lnTo>
                  <a:lnTo>
                    <a:pt x="232156" y="1761553"/>
                  </a:lnTo>
                  <a:lnTo>
                    <a:pt x="236067" y="1763522"/>
                  </a:lnTo>
                  <a:lnTo>
                    <a:pt x="236067" y="1762315"/>
                  </a:lnTo>
                  <a:close/>
                </a:path>
                <a:path w="392430" h="2027554">
                  <a:moveTo>
                    <a:pt x="236067" y="1758378"/>
                  </a:moveTo>
                  <a:lnTo>
                    <a:pt x="232156" y="1757743"/>
                  </a:lnTo>
                  <a:lnTo>
                    <a:pt x="236067" y="1759013"/>
                  </a:lnTo>
                  <a:lnTo>
                    <a:pt x="236067" y="1758378"/>
                  </a:lnTo>
                  <a:close/>
                </a:path>
                <a:path w="392430" h="2027554">
                  <a:moveTo>
                    <a:pt x="237236" y="1765363"/>
                  </a:moveTo>
                  <a:lnTo>
                    <a:pt x="237197" y="1764093"/>
                  </a:lnTo>
                  <a:lnTo>
                    <a:pt x="236067" y="1763522"/>
                  </a:lnTo>
                  <a:lnTo>
                    <a:pt x="236067" y="1765363"/>
                  </a:lnTo>
                  <a:lnTo>
                    <a:pt x="237236" y="1765363"/>
                  </a:lnTo>
                  <a:close/>
                </a:path>
                <a:path w="392430" h="2027554">
                  <a:moveTo>
                    <a:pt x="238023" y="39370"/>
                  </a:moveTo>
                  <a:lnTo>
                    <a:pt x="228269" y="35560"/>
                  </a:lnTo>
                  <a:lnTo>
                    <a:pt x="230212" y="34290"/>
                  </a:lnTo>
                  <a:lnTo>
                    <a:pt x="224358" y="35560"/>
                  </a:lnTo>
                  <a:lnTo>
                    <a:pt x="230212" y="38100"/>
                  </a:lnTo>
                  <a:lnTo>
                    <a:pt x="238023" y="39370"/>
                  </a:lnTo>
                  <a:close/>
                </a:path>
                <a:path w="392430" h="2027554">
                  <a:moveTo>
                    <a:pt x="239966" y="1182865"/>
                  </a:moveTo>
                  <a:lnTo>
                    <a:pt x="238023" y="1180922"/>
                  </a:lnTo>
                  <a:lnTo>
                    <a:pt x="238023" y="1182865"/>
                  </a:lnTo>
                  <a:lnTo>
                    <a:pt x="239966" y="1182865"/>
                  </a:lnTo>
                  <a:close/>
                </a:path>
                <a:path w="392430" h="2027554">
                  <a:moveTo>
                    <a:pt x="239966" y="20320"/>
                  </a:moveTo>
                  <a:lnTo>
                    <a:pt x="236067" y="16510"/>
                  </a:lnTo>
                  <a:lnTo>
                    <a:pt x="238023" y="19050"/>
                  </a:lnTo>
                  <a:lnTo>
                    <a:pt x="238023" y="20320"/>
                  </a:lnTo>
                  <a:lnTo>
                    <a:pt x="239966" y="20320"/>
                  </a:lnTo>
                  <a:close/>
                </a:path>
                <a:path w="392430" h="2027554">
                  <a:moveTo>
                    <a:pt x="245821" y="203200"/>
                  </a:moveTo>
                  <a:lnTo>
                    <a:pt x="244652" y="203200"/>
                  </a:lnTo>
                  <a:lnTo>
                    <a:pt x="245478" y="203873"/>
                  </a:lnTo>
                  <a:lnTo>
                    <a:pt x="245821" y="203200"/>
                  </a:lnTo>
                  <a:close/>
                </a:path>
                <a:path w="392430" h="2027554">
                  <a:moveTo>
                    <a:pt x="247777" y="1114640"/>
                  </a:moveTo>
                  <a:lnTo>
                    <a:pt x="245821" y="1112685"/>
                  </a:lnTo>
                  <a:lnTo>
                    <a:pt x="243865" y="1112685"/>
                  </a:lnTo>
                  <a:lnTo>
                    <a:pt x="247777" y="1114640"/>
                  </a:lnTo>
                  <a:close/>
                </a:path>
                <a:path w="392430" h="2027554">
                  <a:moveTo>
                    <a:pt x="248462" y="1708099"/>
                  </a:moveTo>
                  <a:lnTo>
                    <a:pt x="246443" y="1706537"/>
                  </a:lnTo>
                  <a:lnTo>
                    <a:pt x="245821" y="1706943"/>
                  </a:lnTo>
                  <a:lnTo>
                    <a:pt x="248462" y="1708099"/>
                  </a:lnTo>
                  <a:close/>
                </a:path>
                <a:path w="392430" h="2027554">
                  <a:moveTo>
                    <a:pt x="249720" y="1704403"/>
                  </a:moveTo>
                  <a:lnTo>
                    <a:pt x="244233" y="1703133"/>
                  </a:lnTo>
                  <a:lnTo>
                    <a:pt x="245325" y="1705673"/>
                  </a:lnTo>
                  <a:lnTo>
                    <a:pt x="246443" y="1706537"/>
                  </a:lnTo>
                  <a:lnTo>
                    <a:pt x="249720" y="1704403"/>
                  </a:lnTo>
                  <a:close/>
                </a:path>
                <a:path w="392430" h="2027554">
                  <a:moveTo>
                    <a:pt x="249720" y="1701393"/>
                  </a:moveTo>
                  <a:lnTo>
                    <a:pt x="247777" y="1701393"/>
                  </a:lnTo>
                  <a:lnTo>
                    <a:pt x="247777" y="1703349"/>
                  </a:lnTo>
                  <a:lnTo>
                    <a:pt x="249720" y="1703349"/>
                  </a:lnTo>
                  <a:lnTo>
                    <a:pt x="249720" y="1701393"/>
                  </a:lnTo>
                  <a:close/>
                </a:path>
                <a:path w="392430" h="2027554">
                  <a:moveTo>
                    <a:pt x="253619" y="1722183"/>
                  </a:moveTo>
                  <a:lnTo>
                    <a:pt x="249720" y="1719643"/>
                  </a:lnTo>
                  <a:lnTo>
                    <a:pt x="251675" y="1722183"/>
                  </a:lnTo>
                  <a:lnTo>
                    <a:pt x="253619" y="1722183"/>
                  </a:lnTo>
                  <a:close/>
                </a:path>
                <a:path w="392430" h="2027554">
                  <a:moveTo>
                    <a:pt x="256552" y="1692973"/>
                  </a:moveTo>
                  <a:lnTo>
                    <a:pt x="253619" y="1690433"/>
                  </a:lnTo>
                  <a:lnTo>
                    <a:pt x="249720" y="1689163"/>
                  </a:lnTo>
                  <a:lnTo>
                    <a:pt x="256552" y="1692973"/>
                  </a:lnTo>
                  <a:close/>
                </a:path>
                <a:path w="392430" h="2027554">
                  <a:moveTo>
                    <a:pt x="257530" y="1718373"/>
                  </a:moveTo>
                  <a:lnTo>
                    <a:pt x="243865" y="1712023"/>
                  </a:lnTo>
                  <a:lnTo>
                    <a:pt x="249720" y="1715833"/>
                  </a:lnTo>
                  <a:lnTo>
                    <a:pt x="257530" y="1718373"/>
                  </a:lnTo>
                  <a:close/>
                </a:path>
                <a:path w="392430" h="2027554">
                  <a:moveTo>
                    <a:pt x="263537" y="1648523"/>
                  </a:moveTo>
                  <a:lnTo>
                    <a:pt x="261429" y="1645983"/>
                  </a:lnTo>
                  <a:lnTo>
                    <a:pt x="263372" y="1648523"/>
                  </a:lnTo>
                  <a:lnTo>
                    <a:pt x="263537" y="1648523"/>
                  </a:lnTo>
                  <a:close/>
                </a:path>
                <a:path w="392430" h="2027554">
                  <a:moveTo>
                    <a:pt x="267284" y="1621472"/>
                  </a:moveTo>
                  <a:lnTo>
                    <a:pt x="265328" y="1619529"/>
                  </a:lnTo>
                  <a:lnTo>
                    <a:pt x="263385" y="1619529"/>
                  </a:lnTo>
                  <a:lnTo>
                    <a:pt x="267284" y="1621472"/>
                  </a:lnTo>
                  <a:close/>
                </a:path>
                <a:path w="392430" h="2027554">
                  <a:moveTo>
                    <a:pt x="269227" y="1658518"/>
                  </a:moveTo>
                  <a:lnTo>
                    <a:pt x="267284" y="1656562"/>
                  </a:lnTo>
                  <a:lnTo>
                    <a:pt x="267284" y="1658518"/>
                  </a:lnTo>
                  <a:lnTo>
                    <a:pt x="269227" y="1658518"/>
                  </a:lnTo>
                  <a:close/>
                </a:path>
                <a:path w="392430" h="2027554">
                  <a:moveTo>
                    <a:pt x="278980" y="1594180"/>
                  </a:moveTo>
                  <a:lnTo>
                    <a:pt x="275082" y="1594180"/>
                  </a:lnTo>
                  <a:lnTo>
                    <a:pt x="269227" y="1596136"/>
                  </a:lnTo>
                  <a:lnTo>
                    <a:pt x="277037" y="1598079"/>
                  </a:lnTo>
                  <a:lnTo>
                    <a:pt x="277037" y="1596136"/>
                  </a:lnTo>
                  <a:lnTo>
                    <a:pt x="278980" y="1594180"/>
                  </a:lnTo>
                  <a:close/>
                </a:path>
                <a:path w="392430" h="2027554">
                  <a:moveTo>
                    <a:pt x="282892" y="1050264"/>
                  </a:moveTo>
                  <a:lnTo>
                    <a:pt x="271183" y="1047724"/>
                  </a:lnTo>
                  <a:lnTo>
                    <a:pt x="277037" y="1051534"/>
                  </a:lnTo>
                  <a:lnTo>
                    <a:pt x="282892" y="1051534"/>
                  </a:lnTo>
                  <a:lnTo>
                    <a:pt x="282892" y="1050264"/>
                  </a:lnTo>
                  <a:close/>
                </a:path>
                <a:path w="392430" h="2027554">
                  <a:moveTo>
                    <a:pt x="282892" y="1045184"/>
                  </a:moveTo>
                  <a:lnTo>
                    <a:pt x="277037" y="1045184"/>
                  </a:lnTo>
                  <a:lnTo>
                    <a:pt x="282892" y="1050264"/>
                  </a:lnTo>
                  <a:lnTo>
                    <a:pt x="282892" y="1045184"/>
                  </a:lnTo>
                  <a:close/>
                </a:path>
                <a:path w="392430" h="2027554">
                  <a:moveTo>
                    <a:pt x="284835" y="1852993"/>
                  </a:moveTo>
                  <a:lnTo>
                    <a:pt x="282879" y="1850453"/>
                  </a:lnTo>
                  <a:lnTo>
                    <a:pt x="282879" y="1852993"/>
                  </a:lnTo>
                  <a:lnTo>
                    <a:pt x="284835" y="1852993"/>
                  </a:lnTo>
                  <a:close/>
                </a:path>
                <a:path w="392430" h="2027554">
                  <a:moveTo>
                    <a:pt x="293497" y="1580832"/>
                  </a:moveTo>
                  <a:lnTo>
                    <a:pt x="291452" y="1578673"/>
                  </a:lnTo>
                  <a:lnTo>
                    <a:pt x="284835" y="1576133"/>
                  </a:lnTo>
                  <a:lnTo>
                    <a:pt x="293497" y="1580832"/>
                  </a:lnTo>
                  <a:close/>
                </a:path>
                <a:path w="392430" h="2027554">
                  <a:moveTo>
                    <a:pt x="296049" y="1582216"/>
                  </a:moveTo>
                  <a:lnTo>
                    <a:pt x="293497" y="1580832"/>
                  </a:lnTo>
                  <a:lnTo>
                    <a:pt x="293865" y="1581213"/>
                  </a:lnTo>
                  <a:lnTo>
                    <a:pt x="296049" y="1582216"/>
                  </a:lnTo>
                  <a:close/>
                </a:path>
                <a:path w="392430" h="2027554">
                  <a:moveTo>
                    <a:pt x="296545" y="1595183"/>
                  </a:moveTo>
                  <a:lnTo>
                    <a:pt x="286791" y="1591373"/>
                  </a:lnTo>
                  <a:lnTo>
                    <a:pt x="294982" y="1595183"/>
                  </a:lnTo>
                  <a:lnTo>
                    <a:pt x="296545" y="1595183"/>
                  </a:lnTo>
                  <a:close/>
                </a:path>
                <a:path w="392430" h="2027554">
                  <a:moveTo>
                    <a:pt x="296545" y="1582483"/>
                  </a:moveTo>
                  <a:lnTo>
                    <a:pt x="296049" y="1582216"/>
                  </a:lnTo>
                  <a:lnTo>
                    <a:pt x="296545" y="1582483"/>
                  </a:lnTo>
                  <a:close/>
                </a:path>
                <a:path w="392430" h="2027554">
                  <a:moveTo>
                    <a:pt x="300443" y="1593913"/>
                  </a:moveTo>
                  <a:lnTo>
                    <a:pt x="298500" y="1593913"/>
                  </a:lnTo>
                  <a:lnTo>
                    <a:pt x="300443" y="1594345"/>
                  </a:lnTo>
                  <a:lnTo>
                    <a:pt x="300443" y="1593913"/>
                  </a:lnTo>
                  <a:close/>
                </a:path>
                <a:path w="392430" h="2027554">
                  <a:moveTo>
                    <a:pt x="300443" y="934694"/>
                  </a:moveTo>
                  <a:lnTo>
                    <a:pt x="294589" y="938504"/>
                  </a:lnTo>
                  <a:lnTo>
                    <a:pt x="298500" y="938504"/>
                  </a:lnTo>
                  <a:lnTo>
                    <a:pt x="300443" y="934694"/>
                  </a:lnTo>
                  <a:close/>
                </a:path>
                <a:path w="392430" h="2027554">
                  <a:moveTo>
                    <a:pt x="302399" y="1551292"/>
                  </a:moveTo>
                  <a:lnTo>
                    <a:pt x="300443" y="1549349"/>
                  </a:lnTo>
                  <a:lnTo>
                    <a:pt x="298500" y="1549349"/>
                  </a:lnTo>
                  <a:lnTo>
                    <a:pt x="298500" y="1551292"/>
                  </a:lnTo>
                  <a:lnTo>
                    <a:pt x="302399" y="1551292"/>
                  </a:lnTo>
                  <a:close/>
                </a:path>
                <a:path w="392430" h="2027554">
                  <a:moveTo>
                    <a:pt x="306984" y="1540459"/>
                  </a:moveTo>
                  <a:lnTo>
                    <a:pt x="306298" y="1540573"/>
                  </a:lnTo>
                  <a:lnTo>
                    <a:pt x="304342" y="1543113"/>
                  </a:lnTo>
                  <a:lnTo>
                    <a:pt x="306781" y="1540573"/>
                  </a:lnTo>
                  <a:lnTo>
                    <a:pt x="306984" y="1540459"/>
                  </a:lnTo>
                  <a:close/>
                </a:path>
                <a:path w="392430" h="2027554">
                  <a:moveTo>
                    <a:pt x="308254" y="941044"/>
                  </a:moveTo>
                  <a:lnTo>
                    <a:pt x="300443" y="938504"/>
                  </a:lnTo>
                  <a:lnTo>
                    <a:pt x="298500" y="938504"/>
                  </a:lnTo>
                  <a:lnTo>
                    <a:pt x="308254" y="941044"/>
                  </a:lnTo>
                  <a:close/>
                </a:path>
                <a:path w="392430" h="2027554">
                  <a:moveTo>
                    <a:pt x="308254" y="916914"/>
                  </a:moveTo>
                  <a:lnTo>
                    <a:pt x="304342" y="913104"/>
                  </a:lnTo>
                  <a:lnTo>
                    <a:pt x="306298" y="915644"/>
                  </a:lnTo>
                  <a:lnTo>
                    <a:pt x="306298" y="916914"/>
                  </a:lnTo>
                  <a:lnTo>
                    <a:pt x="308254" y="916914"/>
                  </a:lnTo>
                  <a:close/>
                </a:path>
                <a:path w="392430" h="2027554">
                  <a:moveTo>
                    <a:pt x="310197" y="1540573"/>
                  </a:moveTo>
                  <a:lnTo>
                    <a:pt x="308254" y="1540573"/>
                  </a:lnTo>
                  <a:lnTo>
                    <a:pt x="304355" y="1543113"/>
                  </a:lnTo>
                  <a:lnTo>
                    <a:pt x="308165" y="1543113"/>
                  </a:lnTo>
                  <a:lnTo>
                    <a:pt x="308406" y="1543011"/>
                  </a:lnTo>
                  <a:lnTo>
                    <a:pt x="310197" y="1540573"/>
                  </a:lnTo>
                  <a:close/>
                </a:path>
                <a:path w="392430" h="2027554">
                  <a:moveTo>
                    <a:pt x="311619" y="1532724"/>
                  </a:moveTo>
                  <a:lnTo>
                    <a:pt x="310197" y="1532953"/>
                  </a:lnTo>
                  <a:lnTo>
                    <a:pt x="306298" y="1536763"/>
                  </a:lnTo>
                  <a:lnTo>
                    <a:pt x="310197" y="1535493"/>
                  </a:lnTo>
                  <a:lnTo>
                    <a:pt x="311619" y="1532724"/>
                  </a:lnTo>
                  <a:close/>
                </a:path>
                <a:path w="392430" h="2027554">
                  <a:moveTo>
                    <a:pt x="315328" y="41910"/>
                  </a:moveTo>
                  <a:lnTo>
                    <a:pt x="313220" y="35560"/>
                  </a:lnTo>
                  <a:lnTo>
                    <a:pt x="312470" y="34290"/>
                  </a:lnTo>
                  <a:lnTo>
                    <a:pt x="310210" y="30480"/>
                  </a:lnTo>
                  <a:lnTo>
                    <a:pt x="312915" y="30480"/>
                  </a:lnTo>
                  <a:lnTo>
                    <a:pt x="309422" y="27940"/>
                  </a:lnTo>
                  <a:lnTo>
                    <a:pt x="300697" y="21590"/>
                  </a:lnTo>
                  <a:lnTo>
                    <a:pt x="291452" y="15240"/>
                  </a:lnTo>
                  <a:lnTo>
                    <a:pt x="285902" y="11430"/>
                  </a:lnTo>
                  <a:lnTo>
                    <a:pt x="273138" y="6350"/>
                  </a:lnTo>
                  <a:lnTo>
                    <a:pt x="266738" y="2540"/>
                  </a:lnTo>
                  <a:lnTo>
                    <a:pt x="261429" y="0"/>
                  </a:lnTo>
                  <a:lnTo>
                    <a:pt x="256120" y="0"/>
                  </a:lnTo>
                  <a:lnTo>
                    <a:pt x="249720" y="1270"/>
                  </a:lnTo>
                  <a:lnTo>
                    <a:pt x="255574" y="5080"/>
                  </a:lnTo>
                  <a:lnTo>
                    <a:pt x="259473" y="12700"/>
                  </a:lnTo>
                  <a:lnTo>
                    <a:pt x="256921" y="15240"/>
                  </a:lnTo>
                  <a:lnTo>
                    <a:pt x="249237" y="12700"/>
                  </a:lnTo>
                  <a:lnTo>
                    <a:pt x="240830" y="11430"/>
                  </a:lnTo>
                  <a:lnTo>
                    <a:pt x="236067" y="13970"/>
                  </a:lnTo>
                  <a:lnTo>
                    <a:pt x="239966" y="13970"/>
                  </a:lnTo>
                  <a:lnTo>
                    <a:pt x="239966" y="16510"/>
                  </a:lnTo>
                  <a:lnTo>
                    <a:pt x="245821" y="20320"/>
                  </a:lnTo>
                  <a:lnTo>
                    <a:pt x="239966" y="20320"/>
                  </a:lnTo>
                  <a:lnTo>
                    <a:pt x="247777" y="27940"/>
                  </a:lnTo>
                  <a:lnTo>
                    <a:pt x="241922" y="26670"/>
                  </a:lnTo>
                  <a:lnTo>
                    <a:pt x="234111" y="22860"/>
                  </a:lnTo>
                  <a:lnTo>
                    <a:pt x="236220" y="25400"/>
                  </a:lnTo>
                  <a:lnTo>
                    <a:pt x="242163" y="27940"/>
                  </a:lnTo>
                  <a:lnTo>
                    <a:pt x="247015" y="30480"/>
                  </a:lnTo>
                  <a:lnTo>
                    <a:pt x="245821" y="34290"/>
                  </a:lnTo>
                  <a:lnTo>
                    <a:pt x="239966" y="34290"/>
                  </a:lnTo>
                  <a:lnTo>
                    <a:pt x="239966" y="31750"/>
                  </a:lnTo>
                  <a:lnTo>
                    <a:pt x="236067" y="27940"/>
                  </a:lnTo>
                  <a:lnTo>
                    <a:pt x="226314" y="27940"/>
                  </a:lnTo>
                  <a:lnTo>
                    <a:pt x="238023" y="39370"/>
                  </a:lnTo>
                  <a:lnTo>
                    <a:pt x="238023" y="41910"/>
                  </a:lnTo>
                  <a:lnTo>
                    <a:pt x="228269" y="38100"/>
                  </a:lnTo>
                  <a:lnTo>
                    <a:pt x="232168" y="41910"/>
                  </a:lnTo>
                  <a:lnTo>
                    <a:pt x="230212" y="43180"/>
                  </a:lnTo>
                  <a:lnTo>
                    <a:pt x="234124" y="43180"/>
                  </a:lnTo>
                  <a:lnTo>
                    <a:pt x="238023" y="45720"/>
                  </a:lnTo>
                  <a:lnTo>
                    <a:pt x="241922" y="49530"/>
                  </a:lnTo>
                  <a:lnTo>
                    <a:pt x="236067" y="49530"/>
                  </a:lnTo>
                  <a:lnTo>
                    <a:pt x="236067" y="52070"/>
                  </a:lnTo>
                  <a:lnTo>
                    <a:pt x="245821" y="52070"/>
                  </a:lnTo>
                  <a:lnTo>
                    <a:pt x="247840" y="55880"/>
                  </a:lnTo>
                  <a:lnTo>
                    <a:pt x="244360" y="57150"/>
                  </a:lnTo>
                  <a:lnTo>
                    <a:pt x="232168" y="57150"/>
                  </a:lnTo>
                  <a:lnTo>
                    <a:pt x="232168" y="55880"/>
                  </a:lnTo>
                  <a:lnTo>
                    <a:pt x="226314" y="57150"/>
                  </a:lnTo>
                  <a:lnTo>
                    <a:pt x="224358" y="57150"/>
                  </a:lnTo>
                  <a:lnTo>
                    <a:pt x="224358" y="56134"/>
                  </a:lnTo>
                  <a:lnTo>
                    <a:pt x="222415" y="56134"/>
                  </a:lnTo>
                  <a:lnTo>
                    <a:pt x="222415" y="57150"/>
                  </a:lnTo>
                  <a:lnTo>
                    <a:pt x="218516" y="57150"/>
                  </a:lnTo>
                  <a:lnTo>
                    <a:pt x="224358" y="64770"/>
                  </a:lnTo>
                  <a:lnTo>
                    <a:pt x="222415" y="64770"/>
                  </a:lnTo>
                  <a:lnTo>
                    <a:pt x="227406" y="71120"/>
                  </a:lnTo>
                  <a:lnTo>
                    <a:pt x="238874" y="74930"/>
                  </a:lnTo>
                  <a:lnTo>
                    <a:pt x="243878" y="81280"/>
                  </a:lnTo>
                  <a:lnTo>
                    <a:pt x="237782" y="80010"/>
                  </a:lnTo>
                  <a:lnTo>
                    <a:pt x="228752" y="77470"/>
                  </a:lnTo>
                  <a:lnTo>
                    <a:pt x="221919" y="74930"/>
                  </a:lnTo>
                  <a:lnTo>
                    <a:pt x="222415" y="78740"/>
                  </a:lnTo>
                  <a:lnTo>
                    <a:pt x="232168" y="78740"/>
                  </a:lnTo>
                  <a:lnTo>
                    <a:pt x="239966" y="90170"/>
                  </a:lnTo>
                  <a:lnTo>
                    <a:pt x="241922" y="93980"/>
                  </a:lnTo>
                  <a:lnTo>
                    <a:pt x="226314" y="85090"/>
                  </a:lnTo>
                  <a:lnTo>
                    <a:pt x="226314" y="86360"/>
                  </a:lnTo>
                  <a:lnTo>
                    <a:pt x="230212" y="90170"/>
                  </a:lnTo>
                  <a:lnTo>
                    <a:pt x="228269" y="90170"/>
                  </a:lnTo>
                  <a:lnTo>
                    <a:pt x="232168" y="92710"/>
                  </a:lnTo>
                  <a:lnTo>
                    <a:pt x="238264" y="95250"/>
                  </a:lnTo>
                  <a:lnTo>
                    <a:pt x="237045" y="97790"/>
                  </a:lnTo>
                  <a:lnTo>
                    <a:pt x="234365" y="99060"/>
                  </a:lnTo>
                  <a:lnTo>
                    <a:pt x="236067" y="102870"/>
                  </a:lnTo>
                  <a:lnTo>
                    <a:pt x="225094" y="95250"/>
                  </a:lnTo>
                  <a:lnTo>
                    <a:pt x="218516" y="91440"/>
                  </a:lnTo>
                  <a:lnTo>
                    <a:pt x="217944" y="91224"/>
                  </a:lnTo>
                  <a:lnTo>
                    <a:pt x="218503" y="91224"/>
                  </a:lnTo>
                  <a:lnTo>
                    <a:pt x="214604" y="89268"/>
                  </a:lnTo>
                  <a:lnTo>
                    <a:pt x="215684" y="90360"/>
                  </a:lnTo>
                  <a:lnTo>
                    <a:pt x="211924" y="88900"/>
                  </a:lnTo>
                  <a:lnTo>
                    <a:pt x="200952" y="85090"/>
                  </a:lnTo>
                  <a:lnTo>
                    <a:pt x="208051" y="88900"/>
                  </a:lnTo>
                  <a:lnTo>
                    <a:pt x="213880" y="93980"/>
                  </a:lnTo>
                  <a:lnTo>
                    <a:pt x="217144" y="99060"/>
                  </a:lnTo>
                  <a:lnTo>
                    <a:pt x="216560" y="102870"/>
                  </a:lnTo>
                  <a:lnTo>
                    <a:pt x="202907" y="92710"/>
                  </a:lnTo>
                  <a:lnTo>
                    <a:pt x="202755" y="99060"/>
                  </a:lnTo>
                  <a:lnTo>
                    <a:pt x="209003" y="106680"/>
                  </a:lnTo>
                  <a:lnTo>
                    <a:pt x="218541" y="115570"/>
                  </a:lnTo>
                  <a:lnTo>
                    <a:pt x="228269" y="123190"/>
                  </a:lnTo>
                  <a:lnTo>
                    <a:pt x="220738" y="120650"/>
                  </a:lnTo>
                  <a:lnTo>
                    <a:pt x="217792" y="119380"/>
                  </a:lnTo>
                  <a:lnTo>
                    <a:pt x="214858" y="118110"/>
                  </a:lnTo>
                  <a:lnTo>
                    <a:pt x="209334" y="115570"/>
                  </a:lnTo>
                  <a:lnTo>
                    <a:pt x="202907" y="111760"/>
                  </a:lnTo>
                  <a:lnTo>
                    <a:pt x="202907" y="119380"/>
                  </a:lnTo>
                  <a:lnTo>
                    <a:pt x="191198" y="114300"/>
                  </a:lnTo>
                  <a:lnTo>
                    <a:pt x="196710" y="118110"/>
                  </a:lnTo>
                  <a:lnTo>
                    <a:pt x="198755" y="121920"/>
                  </a:lnTo>
                  <a:lnTo>
                    <a:pt x="201891" y="124460"/>
                  </a:lnTo>
                  <a:lnTo>
                    <a:pt x="210705" y="127000"/>
                  </a:lnTo>
                  <a:lnTo>
                    <a:pt x="208749" y="125730"/>
                  </a:lnTo>
                  <a:lnTo>
                    <a:pt x="206806" y="125730"/>
                  </a:lnTo>
                  <a:lnTo>
                    <a:pt x="206806" y="123190"/>
                  </a:lnTo>
                  <a:lnTo>
                    <a:pt x="212661" y="125730"/>
                  </a:lnTo>
                  <a:lnTo>
                    <a:pt x="222415" y="132080"/>
                  </a:lnTo>
                  <a:lnTo>
                    <a:pt x="220459" y="133350"/>
                  </a:lnTo>
                  <a:lnTo>
                    <a:pt x="216560" y="133350"/>
                  </a:lnTo>
                  <a:lnTo>
                    <a:pt x="220738" y="137160"/>
                  </a:lnTo>
                  <a:lnTo>
                    <a:pt x="220700" y="138430"/>
                  </a:lnTo>
                  <a:lnTo>
                    <a:pt x="219583" y="139700"/>
                  </a:lnTo>
                  <a:lnTo>
                    <a:pt x="220459" y="140970"/>
                  </a:lnTo>
                  <a:lnTo>
                    <a:pt x="216560" y="137160"/>
                  </a:lnTo>
                  <a:lnTo>
                    <a:pt x="210705" y="135890"/>
                  </a:lnTo>
                  <a:lnTo>
                    <a:pt x="206806" y="135890"/>
                  </a:lnTo>
                  <a:lnTo>
                    <a:pt x="206806" y="137160"/>
                  </a:lnTo>
                  <a:lnTo>
                    <a:pt x="212661" y="140970"/>
                  </a:lnTo>
                  <a:lnTo>
                    <a:pt x="206806" y="140970"/>
                  </a:lnTo>
                  <a:lnTo>
                    <a:pt x="193154" y="135890"/>
                  </a:lnTo>
                  <a:lnTo>
                    <a:pt x="202907" y="140970"/>
                  </a:lnTo>
                  <a:lnTo>
                    <a:pt x="195097" y="140970"/>
                  </a:lnTo>
                  <a:lnTo>
                    <a:pt x="193154" y="137160"/>
                  </a:lnTo>
                  <a:lnTo>
                    <a:pt x="192544" y="140970"/>
                  </a:lnTo>
                  <a:lnTo>
                    <a:pt x="201434" y="144780"/>
                  </a:lnTo>
                  <a:lnTo>
                    <a:pt x="209613" y="148590"/>
                  </a:lnTo>
                  <a:lnTo>
                    <a:pt x="206806" y="152400"/>
                  </a:lnTo>
                  <a:lnTo>
                    <a:pt x="200952" y="151130"/>
                  </a:lnTo>
                  <a:lnTo>
                    <a:pt x="198996" y="148590"/>
                  </a:lnTo>
                  <a:lnTo>
                    <a:pt x="202907" y="147320"/>
                  </a:lnTo>
                  <a:lnTo>
                    <a:pt x="195097" y="143510"/>
                  </a:lnTo>
                  <a:lnTo>
                    <a:pt x="183400" y="143510"/>
                  </a:lnTo>
                  <a:lnTo>
                    <a:pt x="176136" y="147320"/>
                  </a:lnTo>
                  <a:lnTo>
                    <a:pt x="172173" y="152400"/>
                  </a:lnTo>
                  <a:lnTo>
                    <a:pt x="171869" y="156210"/>
                  </a:lnTo>
                  <a:lnTo>
                    <a:pt x="175590" y="161290"/>
                  </a:lnTo>
                  <a:lnTo>
                    <a:pt x="171691" y="161290"/>
                  </a:lnTo>
                  <a:lnTo>
                    <a:pt x="167779" y="158750"/>
                  </a:lnTo>
                  <a:lnTo>
                    <a:pt x="165836" y="154940"/>
                  </a:lnTo>
                  <a:lnTo>
                    <a:pt x="163271" y="157480"/>
                  </a:lnTo>
                  <a:lnTo>
                    <a:pt x="164376" y="161290"/>
                  </a:lnTo>
                  <a:lnTo>
                    <a:pt x="164731" y="165100"/>
                  </a:lnTo>
                  <a:lnTo>
                    <a:pt x="159981" y="166370"/>
                  </a:lnTo>
                  <a:lnTo>
                    <a:pt x="165836" y="166370"/>
                  </a:lnTo>
                  <a:lnTo>
                    <a:pt x="171691" y="172720"/>
                  </a:lnTo>
                  <a:lnTo>
                    <a:pt x="171691" y="180340"/>
                  </a:lnTo>
                  <a:lnTo>
                    <a:pt x="159981" y="180340"/>
                  </a:lnTo>
                  <a:lnTo>
                    <a:pt x="157213" y="178549"/>
                  </a:lnTo>
                  <a:lnTo>
                    <a:pt x="158026" y="178943"/>
                  </a:lnTo>
                  <a:lnTo>
                    <a:pt x="156083" y="176999"/>
                  </a:lnTo>
                  <a:lnTo>
                    <a:pt x="154127" y="176999"/>
                  </a:lnTo>
                  <a:lnTo>
                    <a:pt x="156184" y="178041"/>
                  </a:lnTo>
                  <a:lnTo>
                    <a:pt x="157937" y="181610"/>
                  </a:lnTo>
                  <a:lnTo>
                    <a:pt x="154863" y="184150"/>
                  </a:lnTo>
                  <a:lnTo>
                    <a:pt x="151409" y="185420"/>
                  </a:lnTo>
                  <a:lnTo>
                    <a:pt x="152171" y="187960"/>
                  </a:lnTo>
                  <a:lnTo>
                    <a:pt x="158026" y="187960"/>
                  </a:lnTo>
                  <a:lnTo>
                    <a:pt x="159981" y="190500"/>
                  </a:lnTo>
                  <a:lnTo>
                    <a:pt x="163880" y="190500"/>
                  </a:lnTo>
                  <a:lnTo>
                    <a:pt x="169735" y="201930"/>
                  </a:lnTo>
                  <a:lnTo>
                    <a:pt x="156083" y="198120"/>
                  </a:lnTo>
                  <a:lnTo>
                    <a:pt x="158026" y="203200"/>
                  </a:lnTo>
                  <a:lnTo>
                    <a:pt x="159766" y="204470"/>
                  </a:lnTo>
                  <a:lnTo>
                    <a:pt x="158762" y="205740"/>
                  </a:lnTo>
                  <a:lnTo>
                    <a:pt x="158851" y="209550"/>
                  </a:lnTo>
                  <a:lnTo>
                    <a:pt x="163880" y="213360"/>
                  </a:lnTo>
                  <a:lnTo>
                    <a:pt x="158026" y="213360"/>
                  </a:lnTo>
                  <a:lnTo>
                    <a:pt x="155689" y="209550"/>
                  </a:lnTo>
                  <a:lnTo>
                    <a:pt x="154127" y="207010"/>
                  </a:lnTo>
                  <a:lnTo>
                    <a:pt x="148272" y="205740"/>
                  </a:lnTo>
                  <a:lnTo>
                    <a:pt x="152171" y="209550"/>
                  </a:lnTo>
                  <a:lnTo>
                    <a:pt x="144373" y="207010"/>
                  </a:lnTo>
                  <a:lnTo>
                    <a:pt x="152171" y="213360"/>
                  </a:lnTo>
                  <a:lnTo>
                    <a:pt x="138518" y="210820"/>
                  </a:lnTo>
                  <a:lnTo>
                    <a:pt x="144373" y="220980"/>
                  </a:lnTo>
                  <a:lnTo>
                    <a:pt x="142417" y="220980"/>
                  </a:lnTo>
                  <a:lnTo>
                    <a:pt x="140474" y="219710"/>
                  </a:lnTo>
                  <a:lnTo>
                    <a:pt x="143332" y="223520"/>
                  </a:lnTo>
                  <a:lnTo>
                    <a:pt x="141439" y="226060"/>
                  </a:lnTo>
                  <a:lnTo>
                    <a:pt x="141020" y="229870"/>
                  </a:lnTo>
                  <a:lnTo>
                    <a:pt x="148272" y="234950"/>
                  </a:lnTo>
                  <a:lnTo>
                    <a:pt x="146316" y="234950"/>
                  </a:lnTo>
                  <a:lnTo>
                    <a:pt x="154127" y="241300"/>
                  </a:lnTo>
                  <a:lnTo>
                    <a:pt x="146316" y="242570"/>
                  </a:lnTo>
                  <a:lnTo>
                    <a:pt x="144373" y="245110"/>
                  </a:lnTo>
                  <a:lnTo>
                    <a:pt x="146316" y="248920"/>
                  </a:lnTo>
                  <a:lnTo>
                    <a:pt x="156083" y="250190"/>
                  </a:lnTo>
                  <a:lnTo>
                    <a:pt x="159981" y="252730"/>
                  </a:lnTo>
                  <a:lnTo>
                    <a:pt x="155956" y="257810"/>
                  </a:lnTo>
                  <a:lnTo>
                    <a:pt x="155587" y="260350"/>
                  </a:lnTo>
                  <a:lnTo>
                    <a:pt x="158877" y="264160"/>
                  </a:lnTo>
                  <a:lnTo>
                    <a:pt x="165836" y="271780"/>
                  </a:lnTo>
                  <a:lnTo>
                    <a:pt x="154863" y="269240"/>
                  </a:lnTo>
                  <a:lnTo>
                    <a:pt x="146812" y="264160"/>
                  </a:lnTo>
                  <a:lnTo>
                    <a:pt x="139496" y="260350"/>
                  </a:lnTo>
                  <a:lnTo>
                    <a:pt x="130721" y="260350"/>
                  </a:lnTo>
                  <a:lnTo>
                    <a:pt x="138518" y="264160"/>
                  </a:lnTo>
                  <a:lnTo>
                    <a:pt x="142417" y="270510"/>
                  </a:lnTo>
                  <a:lnTo>
                    <a:pt x="142417" y="275590"/>
                  </a:lnTo>
                  <a:lnTo>
                    <a:pt x="136817" y="278130"/>
                  </a:lnTo>
                  <a:lnTo>
                    <a:pt x="131203" y="281940"/>
                  </a:lnTo>
                  <a:lnTo>
                    <a:pt x="124866" y="284480"/>
                  </a:lnTo>
                  <a:lnTo>
                    <a:pt x="117055" y="285750"/>
                  </a:lnTo>
                  <a:lnTo>
                    <a:pt x="126809" y="289560"/>
                  </a:lnTo>
                  <a:lnTo>
                    <a:pt x="130721" y="297180"/>
                  </a:lnTo>
                  <a:lnTo>
                    <a:pt x="121615" y="290410"/>
                  </a:lnTo>
                  <a:lnTo>
                    <a:pt x="128765" y="299720"/>
                  </a:lnTo>
                  <a:lnTo>
                    <a:pt x="127787" y="302260"/>
                  </a:lnTo>
                  <a:lnTo>
                    <a:pt x="120954" y="302260"/>
                  </a:lnTo>
                  <a:lnTo>
                    <a:pt x="115595" y="300990"/>
                  </a:lnTo>
                  <a:lnTo>
                    <a:pt x="119011" y="304800"/>
                  </a:lnTo>
                  <a:lnTo>
                    <a:pt x="115112" y="304800"/>
                  </a:lnTo>
                  <a:lnTo>
                    <a:pt x="122910" y="308610"/>
                  </a:lnTo>
                  <a:lnTo>
                    <a:pt x="117055" y="312420"/>
                  </a:lnTo>
                  <a:lnTo>
                    <a:pt x="119011" y="318770"/>
                  </a:lnTo>
                  <a:lnTo>
                    <a:pt x="107302" y="312420"/>
                  </a:lnTo>
                  <a:lnTo>
                    <a:pt x="111201" y="311150"/>
                  </a:lnTo>
                  <a:lnTo>
                    <a:pt x="105410" y="311150"/>
                  </a:lnTo>
                  <a:lnTo>
                    <a:pt x="105841" y="313690"/>
                  </a:lnTo>
                  <a:lnTo>
                    <a:pt x="108458" y="317500"/>
                  </a:lnTo>
                  <a:lnTo>
                    <a:pt x="109258" y="320040"/>
                  </a:lnTo>
                  <a:lnTo>
                    <a:pt x="113157" y="326390"/>
                  </a:lnTo>
                  <a:lnTo>
                    <a:pt x="122910" y="328930"/>
                  </a:lnTo>
                  <a:lnTo>
                    <a:pt x="126809" y="330200"/>
                  </a:lnTo>
                  <a:lnTo>
                    <a:pt x="124866" y="332740"/>
                  </a:lnTo>
                  <a:lnTo>
                    <a:pt x="128765" y="334010"/>
                  </a:lnTo>
                  <a:lnTo>
                    <a:pt x="124866" y="334010"/>
                  </a:lnTo>
                  <a:lnTo>
                    <a:pt x="119011" y="336550"/>
                  </a:lnTo>
                  <a:lnTo>
                    <a:pt x="115760" y="334010"/>
                  </a:lnTo>
                  <a:lnTo>
                    <a:pt x="115112" y="334010"/>
                  </a:lnTo>
                  <a:lnTo>
                    <a:pt x="119011" y="341630"/>
                  </a:lnTo>
                  <a:lnTo>
                    <a:pt x="113157" y="340360"/>
                  </a:lnTo>
                  <a:lnTo>
                    <a:pt x="111213" y="339102"/>
                  </a:lnTo>
                  <a:lnTo>
                    <a:pt x="111213" y="338797"/>
                  </a:lnTo>
                  <a:lnTo>
                    <a:pt x="115112" y="336842"/>
                  </a:lnTo>
                  <a:lnTo>
                    <a:pt x="107302" y="332943"/>
                  </a:lnTo>
                  <a:lnTo>
                    <a:pt x="111213" y="336842"/>
                  </a:lnTo>
                  <a:lnTo>
                    <a:pt x="109842" y="338213"/>
                  </a:lnTo>
                  <a:lnTo>
                    <a:pt x="109258" y="337820"/>
                  </a:lnTo>
                  <a:lnTo>
                    <a:pt x="109740" y="338315"/>
                  </a:lnTo>
                  <a:lnTo>
                    <a:pt x="109258" y="338797"/>
                  </a:lnTo>
                  <a:lnTo>
                    <a:pt x="111213" y="340741"/>
                  </a:lnTo>
                  <a:lnTo>
                    <a:pt x="111213" y="339737"/>
                  </a:lnTo>
                  <a:lnTo>
                    <a:pt x="113157" y="341630"/>
                  </a:lnTo>
                  <a:lnTo>
                    <a:pt x="119011" y="344170"/>
                  </a:lnTo>
                  <a:lnTo>
                    <a:pt x="111201" y="344170"/>
                  </a:lnTo>
                  <a:lnTo>
                    <a:pt x="108673" y="347980"/>
                  </a:lnTo>
                  <a:lnTo>
                    <a:pt x="115836" y="353060"/>
                  </a:lnTo>
                  <a:lnTo>
                    <a:pt x="124104" y="359410"/>
                  </a:lnTo>
                  <a:lnTo>
                    <a:pt x="124866" y="365760"/>
                  </a:lnTo>
                  <a:lnTo>
                    <a:pt x="122237" y="364490"/>
                  </a:lnTo>
                  <a:lnTo>
                    <a:pt x="121450" y="367030"/>
                  </a:lnTo>
                  <a:lnTo>
                    <a:pt x="119926" y="370840"/>
                  </a:lnTo>
                  <a:lnTo>
                    <a:pt x="115112" y="370840"/>
                  </a:lnTo>
                  <a:lnTo>
                    <a:pt x="111150" y="368300"/>
                  </a:lnTo>
                  <a:lnTo>
                    <a:pt x="103886" y="367030"/>
                  </a:lnTo>
                  <a:lnTo>
                    <a:pt x="95910" y="364490"/>
                  </a:lnTo>
                  <a:lnTo>
                    <a:pt x="89750" y="361950"/>
                  </a:lnTo>
                  <a:lnTo>
                    <a:pt x="88620" y="364490"/>
                  </a:lnTo>
                  <a:lnTo>
                    <a:pt x="93891" y="367030"/>
                  </a:lnTo>
                  <a:lnTo>
                    <a:pt x="100990" y="370840"/>
                  </a:lnTo>
                  <a:lnTo>
                    <a:pt x="105359" y="374650"/>
                  </a:lnTo>
                  <a:lnTo>
                    <a:pt x="97548" y="370840"/>
                  </a:lnTo>
                  <a:lnTo>
                    <a:pt x="101447" y="378460"/>
                  </a:lnTo>
                  <a:lnTo>
                    <a:pt x="97548" y="374650"/>
                  </a:lnTo>
                  <a:lnTo>
                    <a:pt x="95605" y="378460"/>
                  </a:lnTo>
                  <a:lnTo>
                    <a:pt x="91694" y="374650"/>
                  </a:lnTo>
                  <a:lnTo>
                    <a:pt x="87795" y="381000"/>
                  </a:lnTo>
                  <a:lnTo>
                    <a:pt x="89750" y="378460"/>
                  </a:lnTo>
                  <a:lnTo>
                    <a:pt x="85839" y="384810"/>
                  </a:lnTo>
                  <a:lnTo>
                    <a:pt x="101447" y="391160"/>
                  </a:lnTo>
                  <a:lnTo>
                    <a:pt x="103403" y="392430"/>
                  </a:lnTo>
                  <a:lnTo>
                    <a:pt x="95605" y="391160"/>
                  </a:lnTo>
                  <a:lnTo>
                    <a:pt x="91694" y="391160"/>
                  </a:lnTo>
                  <a:lnTo>
                    <a:pt x="93649" y="388620"/>
                  </a:lnTo>
                  <a:lnTo>
                    <a:pt x="84683" y="388620"/>
                  </a:lnTo>
                  <a:lnTo>
                    <a:pt x="87007" y="392430"/>
                  </a:lnTo>
                  <a:lnTo>
                    <a:pt x="81940" y="392430"/>
                  </a:lnTo>
                  <a:lnTo>
                    <a:pt x="87795" y="394970"/>
                  </a:lnTo>
                  <a:lnTo>
                    <a:pt x="93649" y="394970"/>
                  </a:lnTo>
                  <a:lnTo>
                    <a:pt x="93649" y="398780"/>
                  </a:lnTo>
                  <a:lnTo>
                    <a:pt x="83896" y="394970"/>
                  </a:lnTo>
                  <a:lnTo>
                    <a:pt x="83896" y="398780"/>
                  </a:lnTo>
                  <a:lnTo>
                    <a:pt x="87795" y="398780"/>
                  </a:lnTo>
                  <a:lnTo>
                    <a:pt x="82473" y="403402"/>
                  </a:lnTo>
                  <a:lnTo>
                    <a:pt x="79997" y="402590"/>
                  </a:lnTo>
                  <a:lnTo>
                    <a:pt x="83896" y="405739"/>
                  </a:lnTo>
                  <a:lnTo>
                    <a:pt x="83896" y="404876"/>
                  </a:lnTo>
                  <a:lnTo>
                    <a:pt x="91694" y="408940"/>
                  </a:lnTo>
                  <a:lnTo>
                    <a:pt x="84328" y="408940"/>
                  </a:lnTo>
                  <a:lnTo>
                    <a:pt x="84137" y="410210"/>
                  </a:lnTo>
                  <a:lnTo>
                    <a:pt x="82461" y="414020"/>
                  </a:lnTo>
                  <a:lnTo>
                    <a:pt x="83896" y="417830"/>
                  </a:lnTo>
                  <a:lnTo>
                    <a:pt x="81940" y="417830"/>
                  </a:lnTo>
                  <a:lnTo>
                    <a:pt x="83896" y="420636"/>
                  </a:lnTo>
                  <a:lnTo>
                    <a:pt x="85483" y="422910"/>
                  </a:lnTo>
                  <a:lnTo>
                    <a:pt x="88277" y="426720"/>
                  </a:lnTo>
                  <a:lnTo>
                    <a:pt x="91821" y="433070"/>
                  </a:lnTo>
                  <a:lnTo>
                    <a:pt x="97548" y="439420"/>
                  </a:lnTo>
                  <a:lnTo>
                    <a:pt x="89750" y="433070"/>
                  </a:lnTo>
                  <a:lnTo>
                    <a:pt x="89992" y="436880"/>
                  </a:lnTo>
                  <a:lnTo>
                    <a:pt x="96088" y="440690"/>
                  </a:lnTo>
                  <a:lnTo>
                    <a:pt x="102920" y="444500"/>
                  </a:lnTo>
                  <a:lnTo>
                    <a:pt x="105359" y="449580"/>
                  </a:lnTo>
                  <a:lnTo>
                    <a:pt x="99898" y="448310"/>
                  </a:lnTo>
                  <a:lnTo>
                    <a:pt x="98285" y="450850"/>
                  </a:lnTo>
                  <a:lnTo>
                    <a:pt x="96304" y="452120"/>
                  </a:lnTo>
                  <a:lnTo>
                    <a:pt x="89750" y="450850"/>
                  </a:lnTo>
                  <a:lnTo>
                    <a:pt x="95605" y="457200"/>
                  </a:lnTo>
                  <a:lnTo>
                    <a:pt x="97548" y="461010"/>
                  </a:lnTo>
                  <a:lnTo>
                    <a:pt x="107302" y="467360"/>
                  </a:lnTo>
                  <a:lnTo>
                    <a:pt x="99504" y="467360"/>
                  </a:lnTo>
                  <a:lnTo>
                    <a:pt x="91694" y="454660"/>
                  </a:lnTo>
                  <a:lnTo>
                    <a:pt x="87795" y="457200"/>
                  </a:lnTo>
                  <a:lnTo>
                    <a:pt x="93649" y="462280"/>
                  </a:lnTo>
                  <a:lnTo>
                    <a:pt x="87795" y="462280"/>
                  </a:lnTo>
                  <a:lnTo>
                    <a:pt x="93649" y="464820"/>
                  </a:lnTo>
                  <a:lnTo>
                    <a:pt x="91694" y="468630"/>
                  </a:lnTo>
                  <a:lnTo>
                    <a:pt x="95605" y="471170"/>
                  </a:lnTo>
                  <a:lnTo>
                    <a:pt x="87795" y="468630"/>
                  </a:lnTo>
                  <a:lnTo>
                    <a:pt x="79997" y="468630"/>
                  </a:lnTo>
                  <a:lnTo>
                    <a:pt x="74142" y="464820"/>
                  </a:lnTo>
                  <a:lnTo>
                    <a:pt x="76085" y="468630"/>
                  </a:lnTo>
                  <a:lnTo>
                    <a:pt x="66332" y="468630"/>
                  </a:lnTo>
                  <a:lnTo>
                    <a:pt x="72186" y="474980"/>
                  </a:lnTo>
                  <a:lnTo>
                    <a:pt x="68287" y="472440"/>
                  </a:lnTo>
                  <a:lnTo>
                    <a:pt x="74295" y="477520"/>
                  </a:lnTo>
                  <a:lnTo>
                    <a:pt x="75361" y="481330"/>
                  </a:lnTo>
                  <a:lnTo>
                    <a:pt x="76796" y="483870"/>
                  </a:lnTo>
                  <a:lnTo>
                    <a:pt x="83896" y="487680"/>
                  </a:lnTo>
                  <a:lnTo>
                    <a:pt x="74142" y="486410"/>
                  </a:lnTo>
                  <a:lnTo>
                    <a:pt x="74142" y="490220"/>
                  </a:lnTo>
                  <a:lnTo>
                    <a:pt x="89750" y="496570"/>
                  </a:lnTo>
                  <a:lnTo>
                    <a:pt x="93649" y="500380"/>
                  </a:lnTo>
                  <a:lnTo>
                    <a:pt x="93649" y="501650"/>
                  </a:lnTo>
                  <a:lnTo>
                    <a:pt x="95605" y="504190"/>
                  </a:lnTo>
                  <a:lnTo>
                    <a:pt x="93649" y="505460"/>
                  </a:lnTo>
                  <a:lnTo>
                    <a:pt x="88125" y="501650"/>
                  </a:lnTo>
                  <a:lnTo>
                    <a:pt x="83159" y="501650"/>
                  </a:lnTo>
                  <a:lnTo>
                    <a:pt x="78562" y="502920"/>
                  </a:lnTo>
                  <a:lnTo>
                    <a:pt x="74142" y="504190"/>
                  </a:lnTo>
                  <a:lnTo>
                    <a:pt x="72186" y="505460"/>
                  </a:lnTo>
                  <a:lnTo>
                    <a:pt x="72186" y="511810"/>
                  </a:lnTo>
                  <a:lnTo>
                    <a:pt x="66332" y="511810"/>
                  </a:lnTo>
                  <a:lnTo>
                    <a:pt x="66332" y="505460"/>
                  </a:lnTo>
                  <a:lnTo>
                    <a:pt x="59994" y="505460"/>
                  </a:lnTo>
                  <a:lnTo>
                    <a:pt x="60972" y="509270"/>
                  </a:lnTo>
                  <a:lnTo>
                    <a:pt x="64135" y="513080"/>
                  </a:lnTo>
                  <a:lnTo>
                    <a:pt x="64389" y="516890"/>
                  </a:lnTo>
                  <a:lnTo>
                    <a:pt x="56578" y="515620"/>
                  </a:lnTo>
                  <a:lnTo>
                    <a:pt x="59715" y="520700"/>
                  </a:lnTo>
                  <a:lnTo>
                    <a:pt x="65608" y="525780"/>
                  </a:lnTo>
                  <a:lnTo>
                    <a:pt x="73317" y="530860"/>
                  </a:lnTo>
                  <a:lnTo>
                    <a:pt x="81940" y="537210"/>
                  </a:lnTo>
                  <a:lnTo>
                    <a:pt x="72186" y="534670"/>
                  </a:lnTo>
                  <a:lnTo>
                    <a:pt x="70231" y="533400"/>
                  </a:lnTo>
                  <a:lnTo>
                    <a:pt x="62433" y="527050"/>
                  </a:lnTo>
                  <a:lnTo>
                    <a:pt x="54635" y="529590"/>
                  </a:lnTo>
                  <a:lnTo>
                    <a:pt x="58534" y="538480"/>
                  </a:lnTo>
                  <a:lnTo>
                    <a:pt x="56578" y="544830"/>
                  </a:lnTo>
                  <a:lnTo>
                    <a:pt x="48780" y="544830"/>
                  </a:lnTo>
                  <a:lnTo>
                    <a:pt x="46824" y="541020"/>
                  </a:lnTo>
                  <a:lnTo>
                    <a:pt x="44869" y="538480"/>
                  </a:lnTo>
                  <a:lnTo>
                    <a:pt x="45821" y="544830"/>
                  </a:lnTo>
                  <a:lnTo>
                    <a:pt x="45123" y="548640"/>
                  </a:lnTo>
                  <a:lnTo>
                    <a:pt x="46240" y="553720"/>
                  </a:lnTo>
                  <a:lnTo>
                    <a:pt x="52679" y="560070"/>
                  </a:lnTo>
                  <a:lnTo>
                    <a:pt x="46824" y="556260"/>
                  </a:lnTo>
                  <a:lnTo>
                    <a:pt x="48780" y="560070"/>
                  </a:lnTo>
                  <a:lnTo>
                    <a:pt x="44869" y="562610"/>
                  </a:lnTo>
                  <a:lnTo>
                    <a:pt x="45593" y="562965"/>
                  </a:lnTo>
                  <a:lnTo>
                    <a:pt x="42926" y="562965"/>
                  </a:lnTo>
                  <a:lnTo>
                    <a:pt x="46824" y="566864"/>
                  </a:lnTo>
                  <a:lnTo>
                    <a:pt x="48780" y="566864"/>
                  </a:lnTo>
                  <a:lnTo>
                    <a:pt x="48780" y="568820"/>
                  </a:lnTo>
                  <a:lnTo>
                    <a:pt x="50723" y="568820"/>
                  </a:lnTo>
                  <a:lnTo>
                    <a:pt x="47409" y="563854"/>
                  </a:lnTo>
                  <a:lnTo>
                    <a:pt x="52679" y="566420"/>
                  </a:lnTo>
                  <a:lnTo>
                    <a:pt x="50723" y="566420"/>
                  </a:lnTo>
                  <a:lnTo>
                    <a:pt x="56578" y="571500"/>
                  </a:lnTo>
                  <a:lnTo>
                    <a:pt x="58534" y="581660"/>
                  </a:lnTo>
                  <a:lnTo>
                    <a:pt x="52679" y="584200"/>
                  </a:lnTo>
                  <a:lnTo>
                    <a:pt x="48780" y="580390"/>
                  </a:lnTo>
                  <a:lnTo>
                    <a:pt x="49110" y="586740"/>
                  </a:lnTo>
                  <a:lnTo>
                    <a:pt x="54381" y="594360"/>
                  </a:lnTo>
                  <a:lnTo>
                    <a:pt x="57835" y="601980"/>
                  </a:lnTo>
                  <a:lnTo>
                    <a:pt x="52679" y="607060"/>
                  </a:lnTo>
                  <a:lnTo>
                    <a:pt x="48780" y="607060"/>
                  </a:lnTo>
                  <a:lnTo>
                    <a:pt x="40970" y="600710"/>
                  </a:lnTo>
                  <a:lnTo>
                    <a:pt x="39027" y="605790"/>
                  </a:lnTo>
                  <a:lnTo>
                    <a:pt x="49263" y="610870"/>
                  </a:lnTo>
                  <a:lnTo>
                    <a:pt x="52184" y="613410"/>
                  </a:lnTo>
                  <a:lnTo>
                    <a:pt x="50723" y="617220"/>
                  </a:lnTo>
                  <a:lnTo>
                    <a:pt x="50177" y="617016"/>
                  </a:lnTo>
                  <a:lnTo>
                    <a:pt x="48780" y="615607"/>
                  </a:lnTo>
                  <a:lnTo>
                    <a:pt x="46824" y="615607"/>
                  </a:lnTo>
                  <a:lnTo>
                    <a:pt x="47650" y="616026"/>
                  </a:lnTo>
                  <a:lnTo>
                    <a:pt x="40970" y="613410"/>
                  </a:lnTo>
                  <a:lnTo>
                    <a:pt x="50723" y="621030"/>
                  </a:lnTo>
                  <a:lnTo>
                    <a:pt x="60477" y="622300"/>
                  </a:lnTo>
                  <a:lnTo>
                    <a:pt x="58534" y="617220"/>
                  </a:lnTo>
                  <a:lnTo>
                    <a:pt x="66332" y="622300"/>
                  </a:lnTo>
                  <a:lnTo>
                    <a:pt x="62407" y="623570"/>
                  </a:lnTo>
                  <a:lnTo>
                    <a:pt x="64135" y="626110"/>
                  </a:lnTo>
                  <a:lnTo>
                    <a:pt x="65506" y="629920"/>
                  </a:lnTo>
                  <a:lnTo>
                    <a:pt x="60477" y="631190"/>
                  </a:lnTo>
                  <a:lnTo>
                    <a:pt x="60477" y="628650"/>
                  </a:lnTo>
                  <a:lnTo>
                    <a:pt x="48780" y="622300"/>
                  </a:lnTo>
                  <a:lnTo>
                    <a:pt x="42557" y="628650"/>
                  </a:lnTo>
                  <a:lnTo>
                    <a:pt x="43294" y="641350"/>
                  </a:lnTo>
                  <a:lnTo>
                    <a:pt x="37071" y="646430"/>
                  </a:lnTo>
                  <a:lnTo>
                    <a:pt x="42926" y="654050"/>
                  </a:lnTo>
                  <a:lnTo>
                    <a:pt x="42926" y="661670"/>
                  </a:lnTo>
                  <a:lnTo>
                    <a:pt x="48780" y="668020"/>
                  </a:lnTo>
                  <a:lnTo>
                    <a:pt x="41516" y="664210"/>
                  </a:lnTo>
                  <a:lnTo>
                    <a:pt x="34632" y="661670"/>
                  </a:lnTo>
                  <a:lnTo>
                    <a:pt x="28473" y="657860"/>
                  </a:lnTo>
                  <a:lnTo>
                    <a:pt x="23418" y="654050"/>
                  </a:lnTo>
                  <a:lnTo>
                    <a:pt x="24574" y="657860"/>
                  </a:lnTo>
                  <a:lnTo>
                    <a:pt x="29756" y="661670"/>
                  </a:lnTo>
                  <a:lnTo>
                    <a:pt x="32740" y="665480"/>
                  </a:lnTo>
                  <a:lnTo>
                    <a:pt x="27317" y="665480"/>
                  </a:lnTo>
                  <a:lnTo>
                    <a:pt x="33997" y="671830"/>
                  </a:lnTo>
                  <a:lnTo>
                    <a:pt x="36830" y="676910"/>
                  </a:lnTo>
                  <a:lnTo>
                    <a:pt x="40754" y="683260"/>
                  </a:lnTo>
                  <a:lnTo>
                    <a:pt x="46736" y="687070"/>
                  </a:lnTo>
                  <a:lnTo>
                    <a:pt x="48780" y="693420"/>
                  </a:lnTo>
                  <a:lnTo>
                    <a:pt x="44602" y="689610"/>
                  </a:lnTo>
                  <a:lnTo>
                    <a:pt x="39027" y="684530"/>
                  </a:lnTo>
                  <a:lnTo>
                    <a:pt x="37592" y="688340"/>
                  </a:lnTo>
                  <a:lnTo>
                    <a:pt x="30492" y="689610"/>
                  </a:lnTo>
                  <a:lnTo>
                    <a:pt x="22288" y="688340"/>
                  </a:lnTo>
                  <a:lnTo>
                    <a:pt x="17564" y="689610"/>
                  </a:lnTo>
                  <a:lnTo>
                    <a:pt x="17564" y="690880"/>
                  </a:lnTo>
                  <a:lnTo>
                    <a:pt x="31216" y="690880"/>
                  </a:lnTo>
                  <a:lnTo>
                    <a:pt x="29273" y="694690"/>
                  </a:lnTo>
                  <a:lnTo>
                    <a:pt x="25361" y="694690"/>
                  </a:lnTo>
                  <a:lnTo>
                    <a:pt x="29273" y="698500"/>
                  </a:lnTo>
                  <a:lnTo>
                    <a:pt x="23418" y="698500"/>
                  </a:lnTo>
                  <a:lnTo>
                    <a:pt x="19507" y="693420"/>
                  </a:lnTo>
                  <a:lnTo>
                    <a:pt x="15608" y="690880"/>
                  </a:lnTo>
                  <a:lnTo>
                    <a:pt x="14363" y="694690"/>
                  </a:lnTo>
                  <a:lnTo>
                    <a:pt x="17322" y="699770"/>
                  </a:lnTo>
                  <a:lnTo>
                    <a:pt x="21374" y="704850"/>
                  </a:lnTo>
                  <a:lnTo>
                    <a:pt x="23418" y="709930"/>
                  </a:lnTo>
                  <a:lnTo>
                    <a:pt x="19507" y="708660"/>
                  </a:lnTo>
                  <a:lnTo>
                    <a:pt x="17564" y="715010"/>
                  </a:lnTo>
                  <a:lnTo>
                    <a:pt x="15608" y="715010"/>
                  </a:lnTo>
                  <a:lnTo>
                    <a:pt x="21463" y="722630"/>
                  </a:lnTo>
                  <a:lnTo>
                    <a:pt x="15608" y="720090"/>
                  </a:lnTo>
                  <a:lnTo>
                    <a:pt x="19507" y="723900"/>
                  </a:lnTo>
                  <a:lnTo>
                    <a:pt x="19507" y="726440"/>
                  </a:lnTo>
                  <a:lnTo>
                    <a:pt x="13665" y="723900"/>
                  </a:lnTo>
                  <a:lnTo>
                    <a:pt x="23418" y="730250"/>
                  </a:lnTo>
                  <a:lnTo>
                    <a:pt x="25361" y="737870"/>
                  </a:lnTo>
                  <a:lnTo>
                    <a:pt x="25361" y="739140"/>
                  </a:lnTo>
                  <a:lnTo>
                    <a:pt x="21463" y="739140"/>
                  </a:lnTo>
                  <a:lnTo>
                    <a:pt x="28829" y="748741"/>
                  </a:lnTo>
                  <a:lnTo>
                    <a:pt x="33172" y="749300"/>
                  </a:lnTo>
                  <a:lnTo>
                    <a:pt x="27317" y="741680"/>
                  </a:lnTo>
                  <a:lnTo>
                    <a:pt x="32194" y="742950"/>
                  </a:lnTo>
                  <a:lnTo>
                    <a:pt x="34150" y="741680"/>
                  </a:lnTo>
                  <a:lnTo>
                    <a:pt x="36093" y="741680"/>
                  </a:lnTo>
                  <a:lnTo>
                    <a:pt x="40970" y="744220"/>
                  </a:lnTo>
                  <a:lnTo>
                    <a:pt x="40386" y="741680"/>
                  </a:lnTo>
                  <a:lnTo>
                    <a:pt x="40093" y="740410"/>
                  </a:lnTo>
                  <a:lnTo>
                    <a:pt x="41224" y="739140"/>
                  </a:lnTo>
                  <a:lnTo>
                    <a:pt x="41249" y="736600"/>
                  </a:lnTo>
                  <a:lnTo>
                    <a:pt x="37071" y="731520"/>
                  </a:lnTo>
                  <a:lnTo>
                    <a:pt x="44577" y="731520"/>
                  </a:lnTo>
                  <a:lnTo>
                    <a:pt x="44170" y="726440"/>
                  </a:lnTo>
                  <a:lnTo>
                    <a:pt x="43967" y="723900"/>
                  </a:lnTo>
                  <a:lnTo>
                    <a:pt x="44221" y="722630"/>
                  </a:lnTo>
                  <a:lnTo>
                    <a:pt x="46342" y="712470"/>
                  </a:lnTo>
                  <a:lnTo>
                    <a:pt x="47485" y="709930"/>
                  </a:lnTo>
                  <a:lnTo>
                    <a:pt x="50914" y="702310"/>
                  </a:lnTo>
                  <a:lnTo>
                    <a:pt x="53340" y="698500"/>
                  </a:lnTo>
                  <a:lnTo>
                    <a:pt x="56578" y="693420"/>
                  </a:lnTo>
                  <a:lnTo>
                    <a:pt x="50723" y="689610"/>
                  </a:lnTo>
                  <a:lnTo>
                    <a:pt x="58293" y="688340"/>
                  </a:lnTo>
                  <a:lnTo>
                    <a:pt x="64389" y="684530"/>
                  </a:lnTo>
                  <a:lnTo>
                    <a:pt x="66090" y="680720"/>
                  </a:lnTo>
                  <a:lnTo>
                    <a:pt x="60490" y="675640"/>
                  </a:lnTo>
                  <a:lnTo>
                    <a:pt x="62433" y="675640"/>
                  </a:lnTo>
                  <a:lnTo>
                    <a:pt x="64389" y="676910"/>
                  </a:lnTo>
                  <a:lnTo>
                    <a:pt x="64389" y="675640"/>
                  </a:lnTo>
                  <a:lnTo>
                    <a:pt x="64389" y="671830"/>
                  </a:lnTo>
                  <a:lnTo>
                    <a:pt x="78041" y="668020"/>
                  </a:lnTo>
                  <a:lnTo>
                    <a:pt x="79997" y="660400"/>
                  </a:lnTo>
                  <a:lnTo>
                    <a:pt x="75209" y="654050"/>
                  </a:lnTo>
                  <a:lnTo>
                    <a:pt x="78282" y="651510"/>
                  </a:lnTo>
                  <a:lnTo>
                    <a:pt x="80264" y="648970"/>
                  </a:lnTo>
                  <a:lnTo>
                    <a:pt x="77038" y="646430"/>
                  </a:lnTo>
                  <a:lnTo>
                    <a:pt x="72186" y="642620"/>
                  </a:lnTo>
                  <a:lnTo>
                    <a:pt x="76085" y="646430"/>
                  </a:lnTo>
                  <a:lnTo>
                    <a:pt x="68287" y="646430"/>
                  </a:lnTo>
                  <a:lnTo>
                    <a:pt x="62433" y="636270"/>
                  </a:lnTo>
                  <a:lnTo>
                    <a:pt x="56578" y="635000"/>
                  </a:lnTo>
                  <a:lnTo>
                    <a:pt x="65214" y="636270"/>
                  </a:lnTo>
                  <a:lnTo>
                    <a:pt x="69989" y="637540"/>
                  </a:lnTo>
                  <a:lnTo>
                    <a:pt x="74409" y="638810"/>
                  </a:lnTo>
                  <a:lnTo>
                    <a:pt x="81940" y="640080"/>
                  </a:lnTo>
                  <a:lnTo>
                    <a:pt x="76085" y="640080"/>
                  </a:lnTo>
                  <a:lnTo>
                    <a:pt x="87795" y="643890"/>
                  </a:lnTo>
                  <a:lnTo>
                    <a:pt x="80111" y="635000"/>
                  </a:lnTo>
                  <a:lnTo>
                    <a:pt x="79019" y="633730"/>
                  </a:lnTo>
                  <a:lnTo>
                    <a:pt x="82918" y="631190"/>
                  </a:lnTo>
                  <a:lnTo>
                    <a:pt x="84874" y="629920"/>
                  </a:lnTo>
                  <a:lnTo>
                    <a:pt x="92189" y="626110"/>
                  </a:lnTo>
                  <a:lnTo>
                    <a:pt x="87795" y="621030"/>
                  </a:lnTo>
                  <a:lnTo>
                    <a:pt x="89750" y="621030"/>
                  </a:lnTo>
                  <a:lnTo>
                    <a:pt x="91694" y="622300"/>
                  </a:lnTo>
                  <a:lnTo>
                    <a:pt x="92862" y="621030"/>
                  </a:lnTo>
                  <a:lnTo>
                    <a:pt x="94018" y="619760"/>
                  </a:lnTo>
                  <a:lnTo>
                    <a:pt x="91211" y="617220"/>
                  </a:lnTo>
                  <a:lnTo>
                    <a:pt x="86207" y="612140"/>
                  </a:lnTo>
                  <a:lnTo>
                    <a:pt x="81940" y="609600"/>
                  </a:lnTo>
                  <a:lnTo>
                    <a:pt x="87795" y="610870"/>
                  </a:lnTo>
                  <a:lnTo>
                    <a:pt x="91694" y="614680"/>
                  </a:lnTo>
                  <a:lnTo>
                    <a:pt x="95605" y="617220"/>
                  </a:lnTo>
                  <a:lnTo>
                    <a:pt x="98158" y="612140"/>
                  </a:lnTo>
                  <a:lnTo>
                    <a:pt x="97802" y="609600"/>
                  </a:lnTo>
                  <a:lnTo>
                    <a:pt x="97434" y="607060"/>
                  </a:lnTo>
                  <a:lnTo>
                    <a:pt x="97066" y="604520"/>
                  </a:lnTo>
                  <a:lnTo>
                    <a:pt x="96697" y="596900"/>
                  </a:lnTo>
                  <a:lnTo>
                    <a:pt x="101460" y="591820"/>
                  </a:lnTo>
                  <a:lnTo>
                    <a:pt x="96774" y="588010"/>
                  </a:lnTo>
                  <a:lnTo>
                    <a:pt x="93649" y="585470"/>
                  </a:lnTo>
                  <a:lnTo>
                    <a:pt x="89750" y="588010"/>
                  </a:lnTo>
                  <a:lnTo>
                    <a:pt x="85852" y="584200"/>
                  </a:lnTo>
                  <a:lnTo>
                    <a:pt x="89750" y="581660"/>
                  </a:lnTo>
                  <a:lnTo>
                    <a:pt x="95605" y="584200"/>
                  </a:lnTo>
                  <a:lnTo>
                    <a:pt x="99504" y="588010"/>
                  </a:lnTo>
                  <a:lnTo>
                    <a:pt x="106845" y="584200"/>
                  </a:lnTo>
                  <a:lnTo>
                    <a:pt x="106908" y="581660"/>
                  </a:lnTo>
                  <a:lnTo>
                    <a:pt x="106997" y="571500"/>
                  </a:lnTo>
                  <a:lnTo>
                    <a:pt x="106908" y="566420"/>
                  </a:lnTo>
                  <a:lnTo>
                    <a:pt x="113157" y="560070"/>
                  </a:lnTo>
                  <a:lnTo>
                    <a:pt x="107962" y="554990"/>
                  </a:lnTo>
                  <a:lnTo>
                    <a:pt x="105359" y="552450"/>
                  </a:lnTo>
                  <a:lnTo>
                    <a:pt x="101460" y="554990"/>
                  </a:lnTo>
                  <a:lnTo>
                    <a:pt x="97548" y="544830"/>
                  </a:lnTo>
                  <a:lnTo>
                    <a:pt x="103403" y="548640"/>
                  </a:lnTo>
                  <a:lnTo>
                    <a:pt x="117068" y="551180"/>
                  </a:lnTo>
                  <a:lnTo>
                    <a:pt x="117068" y="554990"/>
                  </a:lnTo>
                  <a:lnTo>
                    <a:pt x="122910" y="556260"/>
                  </a:lnTo>
                  <a:lnTo>
                    <a:pt x="125844" y="551180"/>
                  </a:lnTo>
                  <a:lnTo>
                    <a:pt x="127304" y="544830"/>
                  </a:lnTo>
                  <a:lnTo>
                    <a:pt x="125107" y="538480"/>
                  </a:lnTo>
                  <a:lnTo>
                    <a:pt x="123774" y="537210"/>
                  </a:lnTo>
                  <a:lnTo>
                    <a:pt x="117068" y="530860"/>
                  </a:lnTo>
                  <a:lnTo>
                    <a:pt x="123558" y="533400"/>
                  </a:lnTo>
                  <a:lnTo>
                    <a:pt x="125107" y="532130"/>
                  </a:lnTo>
                  <a:lnTo>
                    <a:pt x="125564" y="532130"/>
                  </a:lnTo>
                  <a:lnTo>
                    <a:pt x="128765" y="530860"/>
                  </a:lnTo>
                  <a:lnTo>
                    <a:pt x="126822" y="529590"/>
                  </a:lnTo>
                  <a:lnTo>
                    <a:pt x="126822" y="530860"/>
                  </a:lnTo>
                  <a:lnTo>
                    <a:pt x="124866" y="530860"/>
                  </a:lnTo>
                  <a:lnTo>
                    <a:pt x="115112" y="525780"/>
                  </a:lnTo>
                  <a:lnTo>
                    <a:pt x="126822" y="527050"/>
                  </a:lnTo>
                  <a:lnTo>
                    <a:pt x="125844" y="525780"/>
                  </a:lnTo>
                  <a:lnTo>
                    <a:pt x="120967" y="519430"/>
                  </a:lnTo>
                  <a:lnTo>
                    <a:pt x="130721" y="519430"/>
                  </a:lnTo>
                  <a:lnTo>
                    <a:pt x="124218" y="516890"/>
                  </a:lnTo>
                  <a:lnTo>
                    <a:pt x="120967" y="515620"/>
                  </a:lnTo>
                  <a:lnTo>
                    <a:pt x="120967" y="513080"/>
                  </a:lnTo>
                  <a:lnTo>
                    <a:pt x="132664" y="516890"/>
                  </a:lnTo>
                  <a:lnTo>
                    <a:pt x="132664" y="513080"/>
                  </a:lnTo>
                  <a:lnTo>
                    <a:pt x="124866" y="511810"/>
                  </a:lnTo>
                  <a:lnTo>
                    <a:pt x="126911" y="510540"/>
                  </a:lnTo>
                  <a:lnTo>
                    <a:pt x="126568" y="508000"/>
                  </a:lnTo>
                  <a:lnTo>
                    <a:pt x="127330" y="506730"/>
                  </a:lnTo>
                  <a:lnTo>
                    <a:pt x="132664" y="508000"/>
                  </a:lnTo>
                  <a:lnTo>
                    <a:pt x="134620" y="508000"/>
                  </a:lnTo>
                  <a:lnTo>
                    <a:pt x="134620" y="509270"/>
                  </a:lnTo>
                  <a:lnTo>
                    <a:pt x="141020" y="509270"/>
                  </a:lnTo>
                  <a:lnTo>
                    <a:pt x="140652" y="506730"/>
                  </a:lnTo>
                  <a:lnTo>
                    <a:pt x="140474" y="505460"/>
                  </a:lnTo>
                  <a:lnTo>
                    <a:pt x="138468" y="500380"/>
                  </a:lnTo>
                  <a:lnTo>
                    <a:pt x="140474" y="497840"/>
                  </a:lnTo>
                  <a:lnTo>
                    <a:pt x="124866" y="494030"/>
                  </a:lnTo>
                  <a:lnTo>
                    <a:pt x="120967" y="487680"/>
                  </a:lnTo>
                  <a:lnTo>
                    <a:pt x="128765" y="492760"/>
                  </a:lnTo>
                  <a:lnTo>
                    <a:pt x="134620" y="494030"/>
                  </a:lnTo>
                  <a:lnTo>
                    <a:pt x="134620" y="492760"/>
                  </a:lnTo>
                  <a:lnTo>
                    <a:pt x="140474" y="492760"/>
                  </a:lnTo>
                  <a:lnTo>
                    <a:pt x="144373" y="490220"/>
                  </a:lnTo>
                  <a:lnTo>
                    <a:pt x="140474" y="486410"/>
                  </a:lnTo>
                  <a:lnTo>
                    <a:pt x="138518" y="486410"/>
                  </a:lnTo>
                  <a:lnTo>
                    <a:pt x="134620" y="483870"/>
                  </a:lnTo>
                  <a:lnTo>
                    <a:pt x="140474" y="482600"/>
                  </a:lnTo>
                  <a:lnTo>
                    <a:pt x="148272" y="487680"/>
                  </a:lnTo>
                  <a:lnTo>
                    <a:pt x="143421" y="482600"/>
                  </a:lnTo>
                  <a:lnTo>
                    <a:pt x="140995" y="480060"/>
                  </a:lnTo>
                  <a:lnTo>
                    <a:pt x="142671" y="474980"/>
                  </a:lnTo>
                  <a:lnTo>
                    <a:pt x="144195" y="471170"/>
                  </a:lnTo>
                  <a:lnTo>
                    <a:pt x="144716" y="469900"/>
                  </a:lnTo>
                  <a:lnTo>
                    <a:pt x="142240" y="467360"/>
                  </a:lnTo>
                  <a:lnTo>
                    <a:pt x="138518" y="463550"/>
                  </a:lnTo>
                  <a:lnTo>
                    <a:pt x="144373" y="463550"/>
                  </a:lnTo>
                  <a:lnTo>
                    <a:pt x="146329" y="468630"/>
                  </a:lnTo>
                  <a:lnTo>
                    <a:pt x="150228" y="467360"/>
                  </a:lnTo>
                  <a:lnTo>
                    <a:pt x="153149" y="463550"/>
                  </a:lnTo>
                  <a:lnTo>
                    <a:pt x="154127" y="462280"/>
                  </a:lnTo>
                  <a:lnTo>
                    <a:pt x="152184" y="454660"/>
                  </a:lnTo>
                  <a:lnTo>
                    <a:pt x="151396" y="452120"/>
                  </a:lnTo>
                  <a:lnTo>
                    <a:pt x="150622" y="449580"/>
                  </a:lnTo>
                  <a:lnTo>
                    <a:pt x="150228" y="448310"/>
                  </a:lnTo>
                  <a:lnTo>
                    <a:pt x="154127" y="445770"/>
                  </a:lnTo>
                  <a:lnTo>
                    <a:pt x="161290" y="439420"/>
                  </a:lnTo>
                  <a:lnTo>
                    <a:pt x="164617" y="433070"/>
                  </a:lnTo>
                  <a:lnTo>
                    <a:pt x="167576" y="424180"/>
                  </a:lnTo>
                  <a:lnTo>
                    <a:pt x="173634" y="417830"/>
                  </a:lnTo>
                  <a:lnTo>
                    <a:pt x="169735" y="416560"/>
                  </a:lnTo>
                  <a:lnTo>
                    <a:pt x="175590" y="410210"/>
                  </a:lnTo>
                  <a:lnTo>
                    <a:pt x="171843" y="406400"/>
                  </a:lnTo>
                  <a:lnTo>
                    <a:pt x="170472" y="402590"/>
                  </a:lnTo>
                  <a:lnTo>
                    <a:pt x="168732" y="400050"/>
                  </a:lnTo>
                  <a:lnTo>
                    <a:pt x="163880" y="394970"/>
                  </a:lnTo>
                  <a:lnTo>
                    <a:pt x="167792" y="396240"/>
                  </a:lnTo>
                  <a:lnTo>
                    <a:pt x="171691" y="396240"/>
                  </a:lnTo>
                  <a:lnTo>
                    <a:pt x="173634" y="398780"/>
                  </a:lnTo>
                  <a:lnTo>
                    <a:pt x="173634" y="394970"/>
                  </a:lnTo>
                  <a:lnTo>
                    <a:pt x="169735" y="391160"/>
                  </a:lnTo>
                  <a:lnTo>
                    <a:pt x="175590" y="391160"/>
                  </a:lnTo>
                  <a:lnTo>
                    <a:pt x="179489" y="392430"/>
                  </a:lnTo>
                  <a:lnTo>
                    <a:pt x="180390" y="391160"/>
                  </a:lnTo>
                  <a:lnTo>
                    <a:pt x="183083" y="387350"/>
                  </a:lnTo>
                  <a:lnTo>
                    <a:pt x="184861" y="382270"/>
                  </a:lnTo>
                  <a:lnTo>
                    <a:pt x="184429" y="375920"/>
                  </a:lnTo>
                  <a:lnTo>
                    <a:pt x="183680" y="374650"/>
                  </a:lnTo>
                  <a:lnTo>
                    <a:pt x="181444" y="370840"/>
                  </a:lnTo>
                  <a:lnTo>
                    <a:pt x="181444" y="369570"/>
                  </a:lnTo>
                  <a:lnTo>
                    <a:pt x="189242" y="370840"/>
                  </a:lnTo>
                  <a:lnTo>
                    <a:pt x="193154" y="373380"/>
                  </a:lnTo>
                  <a:lnTo>
                    <a:pt x="195097" y="369570"/>
                  </a:lnTo>
                  <a:lnTo>
                    <a:pt x="191198" y="365760"/>
                  </a:lnTo>
                  <a:lnTo>
                    <a:pt x="187299" y="359410"/>
                  </a:lnTo>
                  <a:lnTo>
                    <a:pt x="195097" y="359410"/>
                  </a:lnTo>
                  <a:lnTo>
                    <a:pt x="185343" y="354330"/>
                  </a:lnTo>
                  <a:lnTo>
                    <a:pt x="187299" y="351790"/>
                  </a:lnTo>
                  <a:lnTo>
                    <a:pt x="193154" y="355600"/>
                  </a:lnTo>
                  <a:lnTo>
                    <a:pt x="197053" y="355600"/>
                  </a:lnTo>
                  <a:lnTo>
                    <a:pt x="194945" y="351790"/>
                  </a:lnTo>
                  <a:lnTo>
                    <a:pt x="193548" y="349250"/>
                  </a:lnTo>
                  <a:lnTo>
                    <a:pt x="195338" y="344170"/>
                  </a:lnTo>
                  <a:lnTo>
                    <a:pt x="197764" y="341630"/>
                  </a:lnTo>
                  <a:lnTo>
                    <a:pt x="198970" y="340360"/>
                  </a:lnTo>
                  <a:lnTo>
                    <a:pt x="200952" y="336550"/>
                  </a:lnTo>
                  <a:lnTo>
                    <a:pt x="195097" y="334010"/>
                  </a:lnTo>
                  <a:lnTo>
                    <a:pt x="191198" y="330200"/>
                  </a:lnTo>
                  <a:lnTo>
                    <a:pt x="200952" y="330200"/>
                  </a:lnTo>
                  <a:lnTo>
                    <a:pt x="204851" y="334010"/>
                  </a:lnTo>
                  <a:lnTo>
                    <a:pt x="206870" y="330200"/>
                  </a:lnTo>
                  <a:lnTo>
                    <a:pt x="207543" y="328930"/>
                  </a:lnTo>
                  <a:lnTo>
                    <a:pt x="204368" y="321310"/>
                  </a:lnTo>
                  <a:lnTo>
                    <a:pt x="203073" y="318770"/>
                  </a:lnTo>
                  <a:lnTo>
                    <a:pt x="200469" y="313690"/>
                  </a:lnTo>
                  <a:lnTo>
                    <a:pt x="200952" y="304800"/>
                  </a:lnTo>
                  <a:lnTo>
                    <a:pt x="208394" y="304800"/>
                  </a:lnTo>
                  <a:lnTo>
                    <a:pt x="208965" y="302260"/>
                  </a:lnTo>
                  <a:lnTo>
                    <a:pt x="209245" y="300990"/>
                  </a:lnTo>
                  <a:lnTo>
                    <a:pt x="210832" y="297180"/>
                  </a:lnTo>
                  <a:lnTo>
                    <a:pt x="220459" y="297180"/>
                  </a:lnTo>
                  <a:lnTo>
                    <a:pt x="219583" y="293370"/>
                  </a:lnTo>
                  <a:lnTo>
                    <a:pt x="220700" y="289560"/>
                  </a:lnTo>
                  <a:lnTo>
                    <a:pt x="220738" y="287020"/>
                  </a:lnTo>
                  <a:lnTo>
                    <a:pt x="216560" y="281940"/>
                  </a:lnTo>
                  <a:lnTo>
                    <a:pt x="220459" y="281940"/>
                  </a:lnTo>
                  <a:lnTo>
                    <a:pt x="220459" y="283210"/>
                  </a:lnTo>
                  <a:lnTo>
                    <a:pt x="228269" y="283210"/>
                  </a:lnTo>
                  <a:lnTo>
                    <a:pt x="227609" y="281940"/>
                  </a:lnTo>
                  <a:lnTo>
                    <a:pt x="224358" y="275590"/>
                  </a:lnTo>
                  <a:lnTo>
                    <a:pt x="223393" y="271780"/>
                  </a:lnTo>
                  <a:lnTo>
                    <a:pt x="222415" y="267970"/>
                  </a:lnTo>
                  <a:lnTo>
                    <a:pt x="228269" y="270510"/>
                  </a:lnTo>
                  <a:lnTo>
                    <a:pt x="225247" y="267970"/>
                  </a:lnTo>
                  <a:lnTo>
                    <a:pt x="222224" y="265430"/>
                  </a:lnTo>
                  <a:lnTo>
                    <a:pt x="216738" y="255270"/>
                  </a:lnTo>
                  <a:lnTo>
                    <a:pt x="210705" y="250190"/>
                  </a:lnTo>
                  <a:lnTo>
                    <a:pt x="214604" y="250190"/>
                  </a:lnTo>
                  <a:lnTo>
                    <a:pt x="216560" y="254000"/>
                  </a:lnTo>
                  <a:lnTo>
                    <a:pt x="223723" y="254000"/>
                  </a:lnTo>
                  <a:lnTo>
                    <a:pt x="222173" y="251460"/>
                  </a:lnTo>
                  <a:lnTo>
                    <a:pt x="221043" y="250190"/>
                  </a:lnTo>
                  <a:lnTo>
                    <a:pt x="218782" y="247650"/>
                  </a:lnTo>
                  <a:lnTo>
                    <a:pt x="218516" y="245110"/>
                  </a:lnTo>
                  <a:lnTo>
                    <a:pt x="222415" y="246380"/>
                  </a:lnTo>
                  <a:lnTo>
                    <a:pt x="226314" y="246380"/>
                  </a:lnTo>
                  <a:lnTo>
                    <a:pt x="228269" y="248920"/>
                  </a:lnTo>
                  <a:lnTo>
                    <a:pt x="232092" y="245110"/>
                  </a:lnTo>
                  <a:lnTo>
                    <a:pt x="235915" y="241300"/>
                  </a:lnTo>
                  <a:lnTo>
                    <a:pt x="236804" y="229870"/>
                  </a:lnTo>
                  <a:lnTo>
                    <a:pt x="237159" y="220980"/>
                  </a:lnTo>
                  <a:lnTo>
                    <a:pt x="237324" y="217170"/>
                  </a:lnTo>
                  <a:lnTo>
                    <a:pt x="239776" y="213360"/>
                  </a:lnTo>
                  <a:lnTo>
                    <a:pt x="243878" y="207010"/>
                  </a:lnTo>
                  <a:lnTo>
                    <a:pt x="247777" y="205740"/>
                  </a:lnTo>
                  <a:lnTo>
                    <a:pt x="245478" y="203873"/>
                  </a:lnTo>
                  <a:lnTo>
                    <a:pt x="239966" y="199390"/>
                  </a:lnTo>
                  <a:lnTo>
                    <a:pt x="241922" y="203200"/>
                  </a:lnTo>
                  <a:lnTo>
                    <a:pt x="230212" y="203200"/>
                  </a:lnTo>
                  <a:lnTo>
                    <a:pt x="230860" y="201930"/>
                  </a:lnTo>
                  <a:lnTo>
                    <a:pt x="232168" y="199390"/>
                  </a:lnTo>
                  <a:lnTo>
                    <a:pt x="239966" y="199390"/>
                  </a:lnTo>
                  <a:lnTo>
                    <a:pt x="241922" y="199390"/>
                  </a:lnTo>
                  <a:lnTo>
                    <a:pt x="243878" y="198120"/>
                  </a:lnTo>
                  <a:lnTo>
                    <a:pt x="247777" y="199390"/>
                  </a:lnTo>
                  <a:lnTo>
                    <a:pt x="251675" y="199390"/>
                  </a:lnTo>
                  <a:lnTo>
                    <a:pt x="253631" y="203200"/>
                  </a:lnTo>
                  <a:lnTo>
                    <a:pt x="255054" y="201930"/>
                  </a:lnTo>
                  <a:lnTo>
                    <a:pt x="253377" y="198120"/>
                  </a:lnTo>
                  <a:lnTo>
                    <a:pt x="252806" y="194310"/>
                  </a:lnTo>
                  <a:lnTo>
                    <a:pt x="257530" y="191770"/>
                  </a:lnTo>
                  <a:lnTo>
                    <a:pt x="253631" y="190500"/>
                  </a:lnTo>
                  <a:lnTo>
                    <a:pt x="251675" y="190500"/>
                  </a:lnTo>
                  <a:lnTo>
                    <a:pt x="249720" y="187960"/>
                  </a:lnTo>
                  <a:lnTo>
                    <a:pt x="247954" y="182880"/>
                  </a:lnTo>
                  <a:lnTo>
                    <a:pt x="253136" y="180340"/>
                  </a:lnTo>
                  <a:lnTo>
                    <a:pt x="259054" y="179070"/>
                  </a:lnTo>
                  <a:lnTo>
                    <a:pt x="259486" y="176530"/>
                  </a:lnTo>
                  <a:lnTo>
                    <a:pt x="257530" y="173990"/>
                  </a:lnTo>
                  <a:lnTo>
                    <a:pt x="255574" y="173990"/>
                  </a:lnTo>
                  <a:lnTo>
                    <a:pt x="259486" y="170180"/>
                  </a:lnTo>
                  <a:lnTo>
                    <a:pt x="265328" y="172720"/>
                  </a:lnTo>
                  <a:lnTo>
                    <a:pt x="261429" y="170180"/>
                  </a:lnTo>
                  <a:lnTo>
                    <a:pt x="257530" y="166370"/>
                  </a:lnTo>
                  <a:lnTo>
                    <a:pt x="257530" y="165100"/>
                  </a:lnTo>
                  <a:lnTo>
                    <a:pt x="265328" y="168910"/>
                  </a:lnTo>
                  <a:lnTo>
                    <a:pt x="263385" y="166370"/>
                  </a:lnTo>
                  <a:lnTo>
                    <a:pt x="259486" y="165100"/>
                  </a:lnTo>
                  <a:lnTo>
                    <a:pt x="259486" y="162560"/>
                  </a:lnTo>
                  <a:lnTo>
                    <a:pt x="253631" y="162560"/>
                  </a:lnTo>
                  <a:lnTo>
                    <a:pt x="256222" y="161290"/>
                  </a:lnTo>
                  <a:lnTo>
                    <a:pt x="255333" y="158750"/>
                  </a:lnTo>
                  <a:lnTo>
                    <a:pt x="255549" y="157480"/>
                  </a:lnTo>
                  <a:lnTo>
                    <a:pt x="261429" y="158750"/>
                  </a:lnTo>
                  <a:lnTo>
                    <a:pt x="269240" y="157480"/>
                  </a:lnTo>
                  <a:lnTo>
                    <a:pt x="263385" y="152400"/>
                  </a:lnTo>
                  <a:lnTo>
                    <a:pt x="259486" y="148590"/>
                  </a:lnTo>
                  <a:lnTo>
                    <a:pt x="261429" y="147320"/>
                  </a:lnTo>
                  <a:lnTo>
                    <a:pt x="268986" y="147320"/>
                  </a:lnTo>
                  <a:lnTo>
                    <a:pt x="270700" y="144780"/>
                  </a:lnTo>
                  <a:lnTo>
                    <a:pt x="270205" y="140970"/>
                  </a:lnTo>
                  <a:lnTo>
                    <a:pt x="271183" y="137160"/>
                  </a:lnTo>
                  <a:lnTo>
                    <a:pt x="277037" y="139700"/>
                  </a:lnTo>
                  <a:lnTo>
                    <a:pt x="274701" y="137160"/>
                  </a:lnTo>
                  <a:lnTo>
                    <a:pt x="271183" y="133350"/>
                  </a:lnTo>
                  <a:lnTo>
                    <a:pt x="277037" y="127000"/>
                  </a:lnTo>
                  <a:lnTo>
                    <a:pt x="273138" y="127000"/>
                  </a:lnTo>
                  <a:lnTo>
                    <a:pt x="273138" y="125730"/>
                  </a:lnTo>
                  <a:lnTo>
                    <a:pt x="278993" y="121920"/>
                  </a:lnTo>
                  <a:lnTo>
                    <a:pt x="282892" y="125730"/>
                  </a:lnTo>
                  <a:lnTo>
                    <a:pt x="280936" y="121920"/>
                  </a:lnTo>
                  <a:lnTo>
                    <a:pt x="282892" y="118110"/>
                  </a:lnTo>
                  <a:lnTo>
                    <a:pt x="275082" y="114300"/>
                  </a:lnTo>
                  <a:lnTo>
                    <a:pt x="288747" y="114300"/>
                  </a:lnTo>
                  <a:lnTo>
                    <a:pt x="282562" y="109220"/>
                  </a:lnTo>
                  <a:lnTo>
                    <a:pt x="284594" y="106680"/>
                  </a:lnTo>
                  <a:lnTo>
                    <a:pt x="286270" y="104140"/>
                  </a:lnTo>
                  <a:lnTo>
                    <a:pt x="283845" y="102870"/>
                  </a:lnTo>
                  <a:lnTo>
                    <a:pt x="278993" y="100330"/>
                  </a:lnTo>
                  <a:lnTo>
                    <a:pt x="282892" y="97790"/>
                  </a:lnTo>
                  <a:lnTo>
                    <a:pt x="286791" y="100330"/>
                  </a:lnTo>
                  <a:lnTo>
                    <a:pt x="290690" y="100330"/>
                  </a:lnTo>
                  <a:lnTo>
                    <a:pt x="288099" y="97790"/>
                  </a:lnTo>
                  <a:lnTo>
                    <a:pt x="284187" y="93980"/>
                  </a:lnTo>
                  <a:lnTo>
                    <a:pt x="282892" y="92710"/>
                  </a:lnTo>
                  <a:lnTo>
                    <a:pt x="288747" y="86360"/>
                  </a:lnTo>
                  <a:lnTo>
                    <a:pt x="290690" y="86360"/>
                  </a:lnTo>
                  <a:lnTo>
                    <a:pt x="294601" y="82550"/>
                  </a:lnTo>
                  <a:lnTo>
                    <a:pt x="292976" y="81280"/>
                  </a:lnTo>
                  <a:lnTo>
                    <a:pt x="284848" y="74930"/>
                  </a:lnTo>
                  <a:lnTo>
                    <a:pt x="286791" y="68580"/>
                  </a:lnTo>
                  <a:lnTo>
                    <a:pt x="302399" y="73660"/>
                  </a:lnTo>
                  <a:lnTo>
                    <a:pt x="300443" y="68580"/>
                  </a:lnTo>
                  <a:lnTo>
                    <a:pt x="290690" y="64770"/>
                  </a:lnTo>
                  <a:lnTo>
                    <a:pt x="294601" y="63500"/>
                  </a:lnTo>
                  <a:lnTo>
                    <a:pt x="296545" y="63500"/>
                  </a:lnTo>
                  <a:lnTo>
                    <a:pt x="298500" y="64770"/>
                  </a:lnTo>
                  <a:lnTo>
                    <a:pt x="297853" y="63500"/>
                  </a:lnTo>
                  <a:lnTo>
                    <a:pt x="296545" y="60960"/>
                  </a:lnTo>
                  <a:lnTo>
                    <a:pt x="302399" y="59690"/>
                  </a:lnTo>
                  <a:lnTo>
                    <a:pt x="306298" y="59690"/>
                  </a:lnTo>
                  <a:lnTo>
                    <a:pt x="301421" y="54610"/>
                  </a:lnTo>
                  <a:lnTo>
                    <a:pt x="297522" y="46990"/>
                  </a:lnTo>
                  <a:lnTo>
                    <a:pt x="292646" y="41910"/>
                  </a:lnTo>
                  <a:lnTo>
                    <a:pt x="299224" y="43180"/>
                  </a:lnTo>
                  <a:lnTo>
                    <a:pt x="303618" y="48260"/>
                  </a:lnTo>
                  <a:lnTo>
                    <a:pt x="310210" y="49530"/>
                  </a:lnTo>
                  <a:lnTo>
                    <a:pt x="314871" y="45720"/>
                  </a:lnTo>
                  <a:lnTo>
                    <a:pt x="315328" y="41910"/>
                  </a:lnTo>
                  <a:close/>
                </a:path>
                <a:path w="392430" h="2027554">
                  <a:moveTo>
                    <a:pt x="316052" y="1774253"/>
                  </a:moveTo>
                  <a:lnTo>
                    <a:pt x="308254" y="1770443"/>
                  </a:lnTo>
                  <a:lnTo>
                    <a:pt x="312153" y="1769173"/>
                  </a:lnTo>
                  <a:lnTo>
                    <a:pt x="306298" y="1765363"/>
                  </a:lnTo>
                  <a:lnTo>
                    <a:pt x="310197" y="1765363"/>
                  </a:lnTo>
                  <a:lnTo>
                    <a:pt x="312153" y="1766633"/>
                  </a:lnTo>
                  <a:lnTo>
                    <a:pt x="312153" y="1765363"/>
                  </a:lnTo>
                  <a:lnTo>
                    <a:pt x="309549" y="1762823"/>
                  </a:lnTo>
                  <a:lnTo>
                    <a:pt x="309029" y="1762315"/>
                  </a:lnTo>
                  <a:lnTo>
                    <a:pt x="269227" y="1762315"/>
                  </a:lnTo>
                  <a:lnTo>
                    <a:pt x="269227" y="1806003"/>
                  </a:lnTo>
                  <a:lnTo>
                    <a:pt x="261429" y="1806003"/>
                  </a:lnTo>
                  <a:lnTo>
                    <a:pt x="258495" y="1802193"/>
                  </a:lnTo>
                  <a:lnTo>
                    <a:pt x="255574" y="1798383"/>
                  </a:lnTo>
                  <a:lnTo>
                    <a:pt x="259473" y="1802193"/>
                  </a:lnTo>
                  <a:lnTo>
                    <a:pt x="269227" y="1806003"/>
                  </a:lnTo>
                  <a:lnTo>
                    <a:pt x="269227" y="1762315"/>
                  </a:lnTo>
                  <a:lnTo>
                    <a:pt x="236067" y="1762315"/>
                  </a:lnTo>
                  <a:lnTo>
                    <a:pt x="243865" y="1765363"/>
                  </a:lnTo>
                  <a:lnTo>
                    <a:pt x="237236" y="1765363"/>
                  </a:lnTo>
                  <a:lnTo>
                    <a:pt x="237286" y="1766633"/>
                  </a:lnTo>
                  <a:lnTo>
                    <a:pt x="236283" y="1769173"/>
                  </a:lnTo>
                  <a:lnTo>
                    <a:pt x="238010" y="1770443"/>
                  </a:lnTo>
                  <a:lnTo>
                    <a:pt x="236067" y="1770443"/>
                  </a:lnTo>
                  <a:lnTo>
                    <a:pt x="241922" y="1774253"/>
                  </a:lnTo>
                  <a:lnTo>
                    <a:pt x="243865" y="1779333"/>
                  </a:lnTo>
                  <a:lnTo>
                    <a:pt x="253619" y="1786953"/>
                  </a:lnTo>
                  <a:lnTo>
                    <a:pt x="245821" y="1783143"/>
                  </a:lnTo>
                  <a:lnTo>
                    <a:pt x="246087" y="1784413"/>
                  </a:lnTo>
                  <a:lnTo>
                    <a:pt x="252399" y="1788223"/>
                  </a:lnTo>
                  <a:lnTo>
                    <a:pt x="259803" y="1790763"/>
                  </a:lnTo>
                  <a:lnTo>
                    <a:pt x="263372" y="1794573"/>
                  </a:lnTo>
                  <a:lnTo>
                    <a:pt x="258229" y="1793303"/>
                  </a:lnTo>
                  <a:lnTo>
                    <a:pt x="257276" y="1794573"/>
                  </a:lnTo>
                  <a:lnTo>
                    <a:pt x="255968" y="1795843"/>
                  </a:lnTo>
                  <a:lnTo>
                    <a:pt x="249720" y="1794573"/>
                  </a:lnTo>
                  <a:lnTo>
                    <a:pt x="252450" y="1796351"/>
                  </a:lnTo>
                  <a:lnTo>
                    <a:pt x="247764" y="1798383"/>
                  </a:lnTo>
                  <a:lnTo>
                    <a:pt x="253619" y="1802193"/>
                  </a:lnTo>
                  <a:lnTo>
                    <a:pt x="245821" y="1799653"/>
                  </a:lnTo>
                  <a:lnTo>
                    <a:pt x="251675" y="1802193"/>
                  </a:lnTo>
                  <a:lnTo>
                    <a:pt x="249720" y="1803463"/>
                  </a:lnTo>
                  <a:lnTo>
                    <a:pt x="255574" y="1806003"/>
                  </a:lnTo>
                  <a:lnTo>
                    <a:pt x="247777" y="1803463"/>
                  </a:lnTo>
                  <a:lnTo>
                    <a:pt x="241909" y="1802193"/>
                  </a:lnTo>
                  <a:lnTo>
                    <a:pt x="234111" y="1799653"/>
                  </a:lnTo>
                  <a:lnTo>
                    <a:pt x="236067" y="1802193"/>
                  </a:lnTo>
                  <a:lnTo>
                    <a:pt x="229628" y="1802193"/>
                  </a:lnTo>
                  <a:lnTo>
                    <a:pt x="228257" y="1800821"/>
                  </a:lnTo>
                  <a:lnTo>
                    <a:pt x="220459" y="1798866"/>
                  </a:lnTo>
                  <a:lnTo>
                    <a:pt x="232168" y="1804720"/>
                  </a:lnTo>
                  <a:lnTo>
                    <a:pt x="231698" y="1804276"/>
                  </a:lnTo>
                  <a:lnTo>
                    <a:pt x="237337" y="1807273"/>
                  </a:lnTo>
                  <a:lnTo>
                    <a:pt x="240639" y="1812353"/>
                  </a:lnTo>
                  <a:lnTo>
                    <a:pt x="247764" y="1816163"/>
                  </a:lnTo>
                  <a:lnTo>
                    <a:pt x="238010" y="1813623"/>
                  </a:lnTo>
                  <a:lnTo>
                    <a:pt x="238010" y="1817433"/>
                  </a:lnTo>
                  <a:lnTo>
                    <a:pt x="255574" y="1821243"/>
                  </a:lnTo>
                  <a:lnTo>
                    <a:pt x="257517" y="1823783"/>
                  </a:lnTo>
                  <a:lnTo>
                    <a:pt x="257517" y="1825053"/>
                  </a:lnTo>
                  <a:lnTo>
                    <a:pt x="259473" y="1827593"/>
                  </a:lnTo>
                  <a:lnTo>
                    <a:pt x="257517" y="1827593"/>
                  </a:lnTo>
                  <a:lnTo>
                    <a:pt x="253619" y="1825053"/>
                  </a:lnTo>
                  <a:lnTo>
                    <a:pt x="247764" y="1821243"/>
                  </a:lnTo>
                  <a:lnTo>
                    <a:pt x="243865" y="1825053"/>
                  </a:lnTo>
                  <a:lnTo>
                    <a:pt x="238010" y="1823783"/>
                  </a:lnTo>
                  <a:lnTo>
                    <a:pt x="238010" y="1828863"/>
                  </a:lnTo>
                  <a:lnTo>
                    <a:pt x="232156" y="1827593"/>
                  </a:lnTo>
                  <a:lnTo>
                    <a:pt x="232156" y="1825053"/>
                  </a:lnTo>
                  <a:lnTo>
                    <a:pt x="225856" y="1825053"/>
                  </a:lnTo>
                  <a:lnTo>
                    <a:pt x="227037" y="1827593"/>
                  </a:lnTo>
                  <a:lnTo>
                    <a:pt x="230784" y="1830133"/>
                  </a:lnTo>
                  <a:lnTo>
                    <a:pt x="232156" y="1833943"/>
                  </a:lnTo>
                  <a:lnTo>
                    <a:pt x="224358" y="1831403"/>
                  </a:lnTo>
                  <a:lnTo>
                    <a:pt x="228625" y="1835213"/>
                  </a:lnTo>
                  <a:lnTo>
                    <a:pt x="235089" y="1839023"/>
                  </a:lnTo>
                  <a:lnTo>
                    <a:pt x="251675" y="1846643"/>
                  </a:lnTo>
                  <a:lnTo>
                    <a:pt x="241909" y="1845373"/>
                  </a:lnTo>
                  <a:lnTo>
                    <a:pt x="239966" y="1842833"/>
                  </a:lnTo>
                  <a:lnTo>
                    <a:pt x="232156" y="1839023"/>
                  </a:lnTo>
                  <a:lnTo>
                    <a:pt x="226314" y="1841563"/>
                  </a:lnTo>
                  <a:lnTo>
                    <a:pt x="230212" y="1846643"/>
                  </a:lnTo>
                  <a:lnTo>
                    <a:pt x="228257" y="1850453"/>
                  </a:lnTo>
                  <a:lnTo>
                    <a:pt x="222402" y="1849183"/>
                  </a:lnTo>
                  <a:lnTo>
                    <a:pt x="218655" y="1849183"/>
                  </a:lnTo>
                  <a:lnTo>
                    <a:pt x="218744" y="1851723"/>
                  </a:lnTo>
                  <a:lnTo>
                    <a:pt x="220662" y="1854263"/>
                  </a:lnTo>
                  <a:lnTo>
                    <a:pt x="228257" y="1858073"/>
                  </a:lnTo>
                  <a:lnTo>
                    <a:pt x="222402" y="1856803"/>
                  </a:lnTo>
                  <a:lnTo>
                    <a:pt x="224358" y="1858073"/>
                  </a:lnTo>
                  <a:lnTo>
                    <a:pt x="220459" y="1858073"/>
                  </a:lnTo>
                  <a:lnTo>
                    <a:pt x="224358" y="1860613"/>
                  </a:lnTo>
                  <a:lnTo>
                    <a:pt x="228257" y="1860613"/>
                  </a:lnTo>
                  <a:lnTo>
                    <a:pt x="234111" y="1864423"/>
                  </a:lnTo>
                  <a:lnTo>
                    <a:pt x="238010" y="1872043"/>
                  </a:lnTo>
                  <a:lnTo>
                    <a:pt x="232156" y="1872043"/>
                  </a:lnTo>
                  <a:lnTo>
                    <a:pt x="228257" y="1870773"/>
                  </a:lnTo>
                  <a:lnTo>
                    <a:pt x="229755" y="1874583"/>
                  </a:lnTo>
                  <a:lnTo>
                    <a:pt x="235813" y="1879663"/>
                  </a:lnTo>
                  <a:lnTo>
                    <a:pt x="240055" y="1886013"/>
                  </a:lnTo>
                  <a:lnTo>
                    <a:pt x="236067" y="1889823"/>
                  </a:lnTo>
                  <a:lnTo>
                    <a:pt x="232156" y="1889823"/>
                  </a:lnTo>
                  <a:lnTo>
                    <a:pt x="224358" y="1883473"/>
                  </a:lnTo>
                  <a:lnTo>
                    <a:pt x="222402" y="1886013"/>
                  </a:lnTo>
                  <a:lnTo>
                    <a:pt x="228257" y="1889823"/>
                  </a:lnTo>
                  <a:lnTo>
                    <a:pt x="239966" y="1892363"/>
                  </a:lnTo>
                  <a:lnTo>
                    <a:pt x="236067" y="1893633"/>
                  </a:lnTo>
                  <a:lnTo>
                    <a:pt x="226301" y="1889823"/>
                  </a:lnTo>
                  <a:lnTo>
                    <a:pt x="236067" y="1896173"/>
                  </a:lnTo>
                  <a:lnTo>
                    <a:pt x="245821" y="1897443"/>
                  </a:lnTo>
                  <a:lnTo>
                    <a:pt x="243865" y="1893633"/>
                  </a:lnTo>
                  <a:lnTo>
                    <a:pt x="251663" y="1899983"/>
                  </a:lnTo>
                  <a:lnTo>
                    <a:pt x="248869" y="1899983"/>
                  </a:lnTo>
                  <a:lnTo>
                    <a:pt x="251180" y="1902523"/>
                  </a:lnTo>
                  <a:lnTo>
                    <a:pt x="252768" y="1903793"/>
                  </a:lnTo>
                  <a:lnTo>
                    <a:pt x="247764" y="1903793"/>
                  </a:lnTo>
                  <a:lnTo>
                    <a:pt x="247764" y="1901253"/>
                  </a:lnTo>
                  <a:lnTo>
                    <a:pt x="239966" y="1899983"/>
                  </a:lnTo>
                  <a:lnTo>
                    <a:pt x="236067" y="1897443"/>
                  </a:lnTo>
                  <a:lnTo>
                    <a:pt x="231279" y="1899983"/>
                  </a:lnTo>
                  <a:lnTo>
                    <a:pt x="232892" y="1905063"/>
                  </a:lnTo>
                  <a:lnTo>
                    <a:pt x="234137" y="1908873"/>
                  </a:lnTo>
                  <a:lnTo>
                    <a:pt x="228257" y="1912683"/>
                  </a:lnTo>
                  <a:lnTo>
                    <a:pt x="236067" y="1919033"/>
                  </a:lnTo>
                  <a:lnTo>
                    <a:pt x="236067" y="1925383"/>
                  </a:lnTo>
                  <a:lnTo>
                    <a:pt x="241909" y="1929193"/>
                  </a:lnTo>
                  <a:lnTo>
                    <a:pt x="238277" y="1927923"/>
                  </a:lnTo>
                  <a:lnTo>
                    <a:pt x="227520" y="1924113"/>
                  </a:lnTo>
                  <a:lnTo>
                    <a:pt x="220789" y="1921573"/>
                  </a:lnTo>
                  <a:lnTo>
                    <a:pt x="214604" y="1919033"/>
                  </a:lnTo>
                  <a:lnTo>
                    <a:pt x="216852" y="1921573"/>
                  </a:lnTo>
                  <a:lnTo>
                    <a:pt x="222402" y="1925383"/>
                  </a:lnTo>
                  <a:lnTo>
                    <a:pt x="225031" y="1927923"/>
                  </a:lnTo>
                  <a:lnTo>
                    <a:pt x="218503" y="1926653"/>
                  </a:lnTo>
                  <a:lnTo>
                    <a:pt x="225488" y="1931733"/>
                  </a:lnTo>
                  <a:lnTo>
                    <a:pt x="228993" y="1935543"/>
                  </a:lnTo>
                  <a:lnTo>
                    <a:pt x="233591" y="1940623"/>
                  </a:lnTo>
                  <a:lnTo>
                    <a:pt x="240347" y="1943125"/>
                  </a:lnTo>
                  <a:lnTo>
                    <a:pt x="241909" y="1948243"/>
                  </a:lnTo>
                  <a:lnTo>
                    <a:pt x="235407" y="1943163"/>
                  </a:lnTo>
                  <a:lnTo>
                    <a:pt x="232156" y="1940623"/>
                  </a:lnTo>
                  <a:lnTo>
                    <a:pt x="231584" y="1943163"/>
                  </a:lnTo>
                  <a:lnTo>
                    <a:pt x="224599" y="1943163"/>
                  </a:lnTo>
                  <a:lnTo>
                    <a:pt x="216522" y="1941893"/>
                  </a:lnTo>
                  <a:lnTo>
                    <a:pt x="212648" y="1941893"/>
                  </a:lnTo>
                  <a:lnTo>
                    <a:pt x="212648" y="1944433"/>
                  </a:lnTo>
                  <a:lnTo>
                    <a:pt x="226301" y="1946973"/>
                  </a:lnTo>
                  <a:lnTo>
                    <a:pt x="224358" y="1948243"/>
                  </a:lnTo>
                  <a:lnTo>
                    <a:pt x="220459" y="1948243"/>
                  </a:lnTo>
                  <a:lnTo>
                    <a:pt x="224358" y="1950783"/>
                  </a:lnTo>
                  <a:lnTo>
                    <a:pt x="220459" y="1950783"/>
                  </a:lnTo>
                  <a:lnTo>
                    <a:pt x="214604" y="1946973"/>
                  </a:lnTo>
                  <a:lnTo>
                    <a:pt x="208749" y="1944433"/>
                  </a:lnTo>
                  <a:lnTo>
                    <a:pt x="207810" y="1946973"/>
                  </a:lnTo>
                  <a:lnTo>
                    <a:pt x="211429" y="1950783"/>
                  </a:lnTo>
                  <a:lnTo>
                    <a:pt x="216154" y="1954593"/>
                  </a:lnTo>
                  <a:lnTo>
                    <a:pt x="218503" y="1958403"/>
                  </a:lnTo>
                  <a:lnTo>
                    <a:pt x="214604" y="1955863"/>
                  </a:lnTo>
                  <a:lnTo>
                    <a:pt x="212648" y="1959673"/>
                  </a:lnTo>
                  <a:lnTo>
                    <a:pt x="210705" y="1959673"/>
                  </a:lnTo>
                  <a:lnTo>
                    <a:pt x="216547" y="1966023"/>
                  </a:lnTo>
                  <a:lnTo>
                    <a:pt x="210705" y="1963483"/>
                  </a:lnTo>
                  <a:lnTo>
                    <a:pt x="212648" y="1966023"/>
                  </a:lnTo>
                  <a:lnTo>
                    <a:pt x="214604" y="1966023"/>
                  </a:lnTo>
                  <a:lnTo>
                    <a:pt x="214604" y="1967293"/>
                  </a:lnTo>
                  <a:lnTo>
                    <a:pt x="208749" y="1966023"/>
                  </a:lnTo>
                  <a:lnTo>
                    <a:pt x="218503" y="1969833"/>
                  </a:lnTo>
                  <a:lnTo>
                    <a:pt x="222402" y="1976183"/>
                  </a:lnTo>
                  <a:lnTo>
                    <a:pt x="222402" y="1977453"/>
                  </a:lnTo>
                  <a:lnTo>
                    <a:pt x="218503" y="1977453"/>
                  </a:lnTo>
                  <a:lnTo>
                    <a:pt x="229692" y="1984743"/>
                  </a:lnTo>
                  <a:lnTo>
                    <a:pt x="230911" y="1985073"/>
                  </a:lnTo>
                  <a:lnTo>
                    <a:pt x="232410" y="1983803"/>
                  </a:lnTo>
                  <a:lnTo>
                    <a:pt x="234264" y="1983803"/>
                  </a:lnTo>
                  <a:lnTo>
                    <a:pt x="239966" y="1985073"/>
                  </a:lnTo>
                  <a:lnTo>
                    <a:pt x="238658" y="1983803"/>
                  </a:lnTo>
                  <a:lnTo>
                    <a:pt x="236067" y="1981263"/>
                  </a:lnTo>
                  <a:lnTo>
                    <a:pt x="243865" y="1983803"/>
                  </a:lnTo>
                  <a:lnTo>
                    <a:pt x="239966" y="1981263"/>
                  </a:lnTo>
                  <a:lnTo>
                    <a:pt x="234111" y="1977453"/>
                  </a:lnTo>
                  <a:lnTo>
                    <a:pt x="239966" y="1977453"/>
                  </a:lnTo>
                  <a:lnTo>
                    <a:pt x="241909" y="1981263"/>
                  </a:lnTo>
                  <a:lnTo>
                    <a:pt x="239268" y="1973643"/>
                  </a:lnTo>
                  <a:lnTo>
                    <a:pt x="239649" y="1967293"/>
                  </a:lnTo>
                  <a:lnTo>
                    <a:pt x="239725" y="1966023"/>
                  </a:lnTo>
                  <a:lnTo>
                    <a:pt x="242735" y="1959673"/>
                  </a:lnTo>
                  <a:lnTo>
                    <a:pt x="243992" y="1958403"/>
                  </a:lnTo>
                  <a:lnTo>
                    <a:pt x="247764" y="1954593"/>
                  </a:lnTo>
                  <a:lnTo>
                    <a:pt x="251675" y="1955863"/>
                  </a:lnTo>
                  <a:lnTo>
                    <a:pt x="248742" y="1954593"/>
                  </a:lnTo>
                  <a:lnTo>
                    <a:pt x="239966" y="1950783"/>
                  </a:lnTo>
                  <a:lnTo>
                    <a:pt x="247192" y="1950783"/>
                  </a:lnTo>
                  <a:lnTo>
                    <a:pt x="252399" y="1949513"/>
                  </a:lnTo>
                  <a:lnTo>
                    <a:pt x="252857" y="1946973"/>
                  </a:lnTo>
                  <a:lnTo>
                    <a:pt x="249339" y="1944433"/>
                  </a:lnTo>
                  <a:lnTo>
                    <a:pt x="245821" y="1941893"/>
                  </a:lnTo>
                  <a:lnTo>
                    <a:pt x="249720" y="1944433"/>
                  </a:lnTo>
                  <a:lnTo>
                    <a:pt x="249720" y="1941893"/>
                  </a:lnTo>
                  <a:lnTo>
                    <a:pt x="249720" y="1940623"/>
                  </a:lnTo>
                  <a:lnTo>
                    <a:pt x="261429" y="1938083"/>
                  </a:lnTo>
                  <a:lnTo>
                    <a:pt x="261429" y="1934273"/>
                  </a:lnTo>
                  <a:lnTo>
                    <a:pt x="256336" y="1930463"/>
                  </a:lnTo>
                  <a:lnTo>
                    <a:pt x="258737" y="1929193"/>
                  </a:lnTo>
                  <a:lnTo>
                    <a:pt x="260057" y="1926653"/>
                  </a:lnTo>
                  <a:lnTo>
                    <a:pt x="257263" y="1925383"/>
                  </a:lnTo>
                  <a:lnTo>
                    <a:pt x="251675" y="1922843"/>
                  </a:lnTo>
                  <a:lnTo>
                    <a:pt x="255574" y="1925383"/>
                  </a:lnTo>
                  <a:lnTo>
                    <a:pt x="249720" y="1925383"/>
                  </a:lnTo>
                  <a:lnTo>
                    <a:pt x="239966" y="1917763"/>
                  </a:lnTo>
                  <a:lnTo>
                    <a:pt x="236067" y="1915223"/>
                  </a:lnTo>
                  <a:lnTo>
                    <a:pt x="244690" y="1917763"/>
                  </a:lnTo>
                  <a:lnTo>
                    <a:pt x="249478" y="1919033"/>
                  </a:lnTo>
                  <a:lnTo>
                    <a:pt x="253898" y="1920303"/>
                  </a:lnTo>
                  <a:lnTo>
                    <a:pt x="261429" y="1921573"/>
                  </a:lnTo>
                  <a:lnTo>
                    <a:pt x="255574" y="1921573"/>
                  </a:lnTo>
                  <a:lnTo>
                    <a:pt x="267284" y="1925383"/>
                  </a:lnTo>
                  <a:lnTo>
                    <a:pt x="257340" y="1917763"/>
                  </a:lnTo>
                  <a:lnTo>
                    <a:pt x="262394" y="1915223"/>
                  </a:lnTo>
                  <a:lnTo>
                    <a:pt x="268922" y="1913953"/>
                  </a:lnTo>
                  <a:lnTo>
                    <a:pt x="263372" y="1908873"/>
                  </a:lnTo>
                  <a:lnTo>
                    <a:pt x="265328" y="1908873"/>
                  </a:lnTo>
                  <a:lnTo>
                    <a:pt x="267284" y="1911413"/>
                  </a:lnTo>
                  <a:lnTo>
                    <a:pt x="269290" y="1910143"/>
                  </a:lnTo>
                  <a:lnTo>
                    <a:pt x="267550" y="1908873"/>
                  </a:lnTo>
                  <a:lnTo>
                    <a:pt x="265811" y="1907603"/>
                  </a:lnTo>
                  <a:lnTo>
                    <a:pt x="260146" y="1905063"/>
                  </a:lnTo>
                  <a:lnTo>
                    <a:pt x="258622" y="1903793"/>
                  </a:lnTo>
                  <a:lnTo>
                    <a:pt x="255574" y="1901253"/>
                  </a:lnTo>
                  <a:lnTo>
                    <a:pt x="261429" y="1903793"/>
                  </a:lnTo>
                  <a:lnTo>
                    <a:pt x="269227" y="1907603"/>
                  </a:lnTo>
                  <a:lnTo>
                    <a:pt x="270637" y="1903793"/>
                  </a:lnTo>
                  <a:lnTo>
                    <a:pt x="269367" y="1901253"/>
                  </a:lnTo>
                  <a:lnTo>
                    <a:pt x="268744" y="1899983"/>
                  </a:lnTo>
                  <a:lnTo>
                    <a:pt x="267589" y="1894903"/>
                  </a:lnTo>
                  <a:lnTo>
                    <a:pt x="271183" y="1892363"/>
                  </a:lnTo>
                  <a:lnTo>
                    <a:pt x="267284" y="1889823"/>
                  </a:lnTo>
                  <a:lnTo>
                    <a:pt x="263372" y="1887283"/>
                  </a:lnTo>
                  <a:lnTo>
                    <a:pt x="259473" y="1887283"/>
                  </a:lnTo>
                  <a:lnTo>
                    <a:pt x="253619" y="1886013"/>
                  </a:lnTo>
                  <a:lnTo>
                    <a:pt x="263372" y="1886013"/>
                  </a:lnTo>
                  <a:lnTo>
                    <a:pt x="267284" y="1889823"/>
                  </a:lnTo>
                  <a:lnTo>
                    <a:pt x="273189" y="1888553"/>
                  </a:lnTo>
                  <a:lnTo>
                    <a:pt x="272783" y="1886013"/>
                  </a:lnTo>
                  <a:lnTo>
                    <a:pt x="271119" y="1875853"/>
                  </a:lnTo>
                  <a:lnTo>
                    <a:pt x="277037" y="1872043"/>
                  </a:lnTo>
                  <a:lnTo>
                    <a:pt x="269227" y="1866963"/>
                  </a:lnTo>
                  <a:lnTo>
                    <a:pt x="265328" y="1866963"/>
                  </a:lnTo>
                  <a:lnTo>
                    <a:pt x="259473" y="1860613"/>
                  </a:lnTo>
                  <a:lnTo>
                    <a:pt x="265328" y="1864423"/>
                  </a:lnTo>
                  <a:lnTo>
                    <a:pt x="278980" y="1866963"/>
                  </a:lnTo>
                  <a:lnTo>
                    <a:pt x="278980" y="1868233"/>
                  </a:lnTo>
                  <a:lnTo>
                    <a:pt x="284835" y="1870773"/>
                  </a:lnTo>
                  <a:lnTo>
                    <a:pt x="286600" y="1866963"/>
                  </a:lnTo>
                  <a:lnTo>
                    <a:pt x="287274" y="1863153"/>
                  </a:lnTo>
                  <a:lnTo>
                    <a:pt x="284289" y="1858073"/>
                  </a:lnTo>
                  <a:lnTo>
                    <a:pt x="275082" y="1852993"/>
                  </a:lnTo>
                  <a:lnTo>
                    <a:pt x="281266" y="1854263"/>
                  </a:lnTo>
                  <a:lnTo>
                    <a:pt x="282155" y="1854263"/>
                  </a:lnTo>
                  <a:lnTo>
                    <a:pt x="281940" y="1852993"/>
                  </a:lnTo>
                  <a:lnTo>
                    <a:pt x="280936" y="1852993"/>
                  </a:lnTo>
                  <a:lnTo>
                    <a:pt x="276275" y="1850453"/>
                  </a:lnTo>
                  <a:lnTo>
                    <a:pt x="277279" y="1849183"/>
                  </a:lnTo>
                  <a:lnTo>
                    <a:pt x="280936" y="1849183"/>
                  </a:lnTo>
                  <a:lnTo>
                    <a:pt x="277037" y="1846643"/>
                  </a:lnTo>
                  <a:lnTo>
                    <a:pt x="275082" y="1845373"/>
                  </a:lnTo>
                  <a:lnTo>
                    <a:pt x="278980" y="1845373"/>
                  </a:lnTo>
                  <a:lnTo>
                    <a:pt x="282879" y="1846643"/>
                  </a:lnTo>
                  <a:lnTo>
                    <a:pt x="279628" y="1845373"/>
                  </a:lnTo>
                  <a:lnTo>
                    <a:pt x="273126" y="1842833"/>
                  </a:lnTo>
                  <a:lnTo>
                    <a:pt x="273126" y="1841563"/>
                  </a:lnTo>
                  <a:lnTo>
                    <a:pt x="284835" y="1846643"/>
                  </a:lnTo>
                  <a:lnTo>
                    <a:pt x="282879" y="1842833"/>
                  </a:lnTo>
                  <a:lnTo>
                    <a:pt x="275082" y="1841563"/>
                  </a:lnTo>
                  <a:lnTo>
                    <a:pt x="278980" y="1841563"/>
                  </a:lnTo>
                  <a:lnTo>
                    <a:pt x="271183" y="1835213"/>
                  </a:lnTo>
                  <a:lnTo>
                    <a:pt x="280936" y="1839023"/>
                  </a:lnTo>
                  <a:lnTo>
                    <a:pt x="282879" y="1839023"/>
                  </a:lnTo>
                  <a:lnTo>
                    <a:pt x="282879" y="1841563"/>
                  </a:lnTo>
                  <a:lnTo>
                    <a:pt x="289255" y="1840293"/>
                  </a:lnTo>
                  <a:lnTo>
                    <a:pt x="288493" y="1837753"/>
                  </a:lnTo>
                  <a:lnTo>
                    <a:pt x="285902" y="1835213"/>
                  </a:lnTo>
                  <a:lnTo>
                    <a:pt x="286791" y="1833943"/>
                  </a:lnTo>
                  <a:lnTo>
                    <a:pt x="282892" y="1827593"/>
                  </a:lnTo>
                  <a:lnTo>
                    <a:pt x="278980" y="1823783"/>
                  </a:lnTo>
                  <a:lnTo>
                    <a:pt x="286791" y="1827593"/>
                  </a:lnTo>
                  <a:lnTo>
                    <a:pt x="292646" y="1827593"/>
                  </a:lnTo>
                  <a:lnTo>
                    <a:pt x="300443" y="1827593"/>
                  </a:lnTo>
                  <a:lnTo>
                    <a:pt x="296545" y="1825053"/>
                  </a:lnTo>
                  <a:lnTo>
                    <a:pt x="294589" y="1825053"/>
                  </a:lnTo>
                  <a:lnTo>
                    <a:pt x="290690" y="1823783"/>
                  </a:lnTo>
                  <a:lnTo>
                    <a:pt x="294589" y="1821243"/>
                  </a:lnTo>
                  <a:lnTo>
                    <a:pt x="302399" y="1825053"/>
                  </a:lnTo>
                  <a:lnTo>
                    <a:pt x="297332" y="1821243"/>
                  </a:lnTo>
                  <a:lnTo>
                    <a:pt x="293954" y="1818703"/>
                  </a:lnTo>
                  <a:lnTo>
                    <a:pt x="294843" y="1816163"/>
                  </a:lnTo>
                  <a:lnTo>
                    <a:pt x="296087" y="1813623"/>
                  </a:lnTo>
                  <a:lnTo>
                    <a:pt x="288747" y="1808543"/>
                  </a:lnTo>
                  <a:lnTo>
                    <a:pt x="292646" y="1808543"/>
                  </a:lnTo>
                  <a:lnTo>
                    <a:pt x="296545" y="1812353"/>
                  </a:lnTo>
                  <a:lnTo>
                    <a:pt x="300443" y="1812353"/>
                  </a:lnTo>
                  <a:lnTo>
                    <a:pt x="303771" y="1808543"/>
                  </a:lnTo>
                  <a:lnTo>
                    <a:pt x="301713" y="1806003"/>
                  </a:lnTo>
                  <a:lnTo>
                    <a:pt x="300685" y="1804733"/>
                  </a:lnTo>
                  <a:lnTo>
                    <a:pt x="297980" y="1799653"/>
                  </a:lnTo>
                  <a:lnTo>
                    <a:pt x="302387" y="1798383"/>
                  </a:lnTo>
                  <a:lnTo>
                    <a:pt x="308102" y="1795843"/>
                  </a:lnTo>
                  <a:lnTo>
                    <a:pt x="308559" y="1794573"/>
                  </a:lnTo>
                  <a:lnTo>
                    <a:pt x="309956" y="1790763"/>
                  </a:lnTo>
                  <a:lnTo>
                    <a:pt x="311073" y="1786953"/>
                  </a:lnTo>
                  <a:lnTo>
                    <a:pt x="311454" y="1785683"/>
                  </a:lnTo>
                  <a:lnTo>
                    <a:pt x="316052" y="1780603"/>
                  </a:lnTo>
                  <a:lnTo>
                    <a:pt x="312153" y="1779333"/>
                  </a:lnTo>
                  <a:lnTo>
                    <a:pt x="316052" y="1774253"/>
                  </a:lnTo>
                  <a:close/>
                </a:path>
                <a:path w="392430" h="2027554">
                  <a:moveTo>
                    <a:pt x="317639" y="1560893"/>
                  </a:moveTo>
                  <a:lnTo>
                    <a:pt x="309168" y="1559623"/>
                  </a:lnTo>
                  <a:lnTo>
                    <a:pt x="310197" y="1560893"/>
                  </a:lnTo>
                  <a:lnTo>
                    <a:pt x="317639" y="1560893"/>
                  </a:lnTo>
                  <a:close/>
                </a:path>
                <a:path w="392430" h="2027554">
                  <a:moveTo>
                    <a:pt x="317944" y="1532724"/>
                  </a:moveTo>
                  <a:lnTo>
                    <a:pt x="316395" y="1532724"/>
                  </a:lnTo>
                  <a:lnTo>
                    <a:pt x="310197" y="1536763"/>
                  </a:lnTo>
                  <a:lnTo>
                    <a:pt x="317944" y="1532724"/>
                  </a:lnTo>
                  <a:close/>
                </a:path>
                <a:path w="392430" h="2027554">
                  <a:moveTo>
                    <a:pt x="318008" y="34290"/>
                  </a:moveTo>
                  <a:lnTo>
                    <a:pt x="314109" y="30480"/>
                  </a:lnTo>
                  <a:lnTo>
                    <a:pt x="312915" y="30480"/>
                  </a:lnTo>
                  <a:lnTo>
                    <a:pt x="318008" y="34290"/>
                  </a:lnTo>
                  <a:close/>
                </a:path>
                <a:path w="392430" h="2027554">
                  <a:moveTo>
                    <a:pt x="318198" y="1560982"/>
                  </a:moveTo>
                  <a:lnTo>
                    <a:pt x="318008" y="1560893"/>
                  </a:lnTo>
                  <a:lnTo>
                    <a:pt x="317639" y="1560893"/>
                  </a:lnTo>
                  <a:lnTo>
                    <a:pt x="318198" y="1560982"/>
                  </a:lnTo>
                  <a:close/>
                </a:path>
                <a:path w="392430" h="2027554">
                  <a:moveTo>
                    <a:pt x="318528" y="1762315"/>
                  </a:moveTo>
                  <a:lnTo>
                    <a:pt x="316445" y="1762315"/>
                  </a:lnTo>
                  <a:lnTo>
                    <a:pt x="318008" y="1762823"/>
                  </a:lnTo>
                  <a:lnTo>
                    <a:pt x="318528" y="1762315"/>
                  </a:lnTo>
                  <a:close/>
                </a:path>
                <a:path w="392430" h="2027554">
                  <a:moveTo>
                    <a:pt x="368731" y="1620583"/>
                  </a:moveTo>
                  <a:lnTo>
                    <a:pt x="362877" y="1616773"/>
                  </a:lnTo>
                  <a:lnTo>
                    <a:pt x="360921" y="1616773"/>
                  </a:lnTo>
                  <a:lnTo>
                    <a:pt x="368731" y="1620583"/>
                  </a:lnTo>
                  <a:close/>
                </a:path>
                <a:path w="392430" h="2027554">
                  <a:moveTo>
                    <a:pt x="376529" y="960094"/>
                  </a:moveTo>
                  <a:lnTo>
                    <a:pt x="375881" y="960094"/>
                  </a:lnTo>
                  <a:lnTo>
                    <a:pt x="376529" y="961364"/>
                  </a:lnTo>
                  <a:lnTo>
                    <a:pt x="376529" y="960094"/>
                  </a:lnTo>
                  <a:close/>
                </a:path>
                <a:path w="392430" h="2027554">
                  <a:moveTo>
                    <a:pt x="384340" y="1539303"/>
                  </a:moveTo>
                  <a:lnTo>
                    <a:pt x="382384" y="1536763"/>
                  </a:lnTo>
                  <a:lnTo>
                    <a:pt x="381609" y="1537525"/>
                  </a:lnTo>
                  <a:lnTo>
                    <a:pt x="384340" y="1539303"/>
                  </a:lnTo>
                  <a:close/>
                </a:path>
                <a:path w="392430" h="2027554">
                  <a:moveTo>
                    <a:pt x="386283" y="1595183"/>
                  </a:moveTo>
                  <a:lnTo>
                    <a:pt x="384340" y="1593278"/>
                  </a:lnTo>
                  <a:lnTo>
                    <a:pt x="384340" y="1593913"/>
                  </a:lnTo>
                  <a:lnTo>
                    <a:pt x="386283" y="1595183"/>
                  </a:lnTo>
                  <a:close/>
                </a:path>
                <a:path w="392430" h="2027554">
                  <a:moveTo>
                    <a:pt x="386283" y="1527873"/>
                  </a:moveTo>
                  <a:lnTo>
                    <a:pt x="379641" y="1525333"/>
                  </a:lnTo>
                  <a:lnTo>
                    <a:pt x="375551" y="1524063"/>
                  </a:lnTo>
                  <a:lnTo>
                    <a:pt x="371475" y="1521523"/>
                  </a:lnTo>
                  <a:lnTo>
                    <a:pt x="364832" y="1521523"/>
                  </a:lnTo>
                  <a:lnTo>
                    <a:pt x="371170" y="1517713"/>
                  </a:lnTo>
                  <a:lnTo>
                    <a:pt x="374586" y="1518983"/>
                  </a:lnTo>
                  <a:lnTo>
                    <a:pt x="377990" y="1518983"/>
                  </a:lnTo>
                  <a:lnTo>
                    <a:pt x="384340" y="1517713"/>
                  </a:lnTo>
                  <a:lnTo>
                    <a:pt x="384886" y="1511363"/>
                  </a:lnTo>
                  <a:lnTo>
                    <a:pt x="381406" y="1506283"/>
                  </a:lnTo>
                  <a:lnTo>
                    <a:pt x="375005" y="1503743"/>
                  </a:lnTo>
                  <a:lnTo>
                    <a:pt x="366776" y="1502473"/>
                  </a:lnTo>
                  <a:lnTo>
                    <a:pt x="368731" y="1499933"/>
                  </a:lnTo>
                  <a:lnTo>
                    <a:pt x="370674" y="1499933"/>
                  </a:lnTo>
                  <a:lnTo>
                    <a:pt x="374586" y="1498663"/>
                  </a:lnTo>
                  <a:lnTo>
                    <a:pt x="364832" y="1499933"/>
                  </a:lnTo>
                  <a:lnTo>
                    <a:pt x="353123" y="1506283"/>
                  </a:lnTo>
                  <a:lnTo>
                    <a:pt x="344436" y="1510093"/>
                  </a:lnTo>
                  <a:lnTo>
                    <a:pt x="336296" y="1515173"/>
                  </a:lnTo>
                  <a:lnTo>
                    <a:pt x="329247" y="1520253"/>
                  </a:lnTo>
                  <a:lnTo>
                    <a:pt x="323862" y="1522793"/>
                  </a:lnTo>
                  <a:lnTo>
                    <a:pt x="316052" y="1527873"/>
                  </a:lnTo>
                  <a:lnTo>
                    <a:pt x="312153" y="1531683"/>
                  </a:lnTo>
                  <a:lnTo>
                    <a:pt x="318008" y="1531683"/>
                  </a:lnTo>
                  <a:lnTo>
                    <a:pt x="319951" y="1531683"/>
                  </a:lnTo>
                  <a:lnTo>
                    <a:pt x="384340" y="1531683"/>
                  </a:lnTo>
                  <a:lnTo>
                    <a:pt x="386283" y="1527873"/>
                  </a:lnTo>
                  <a:close/>
                </a:path>
                <a:path w="392430" h="2027554">
                  <a:moveTo>
                    <a:pt x="392137" y="1544383"/>
                  </a:moveTo>
                  <a:lnTo>
                    <a:pt x="390194" y="1540573"/>
                  </a:lnTo>
                  <a:lnTo>
                    <a:pt x="378485" y="1540573"/>
                  </a:lnTo>
                  <a:lnTo>
                    <a:pt x="379780" y="1539303"/>
                  </a:lnTo>
                  <a:lnTo>
                    <a:pt x="381609" y="1537525"/>
                  </a:lnTo>
                  <a:lnTo>
                    <a:pt x="380428" y="1536763"/>
                  </a:lnTo>
                  <a:lnTo>
                    <a:pt x="383540" y="1532724"/>
                  </a:lnTo>
                  <a:lnTo>
                    <a:pt x="319747" y="1532724"/>
                  </a:lnTo>
                  <a:lnTo>
                    <a:pt x="319709" y="1532953"/>
                  </a:lnTo>
                  <a:lnTo>
                    <a:pt x="313613" y="1536763"/>
                  </a:lnTo>
                  <a:lnTo>
                    <a:pt x="306984" y="1540459"/>
                  </a:lnTo>
                  <a:lnTo>
                    <a:pt x="314109" y="1539303"/>
                  </a:lnTo>
                  <a:lnTo>
                    <a:pt x="310197" y="1540573"/>
                  </a:lnTo>
                  <a:lnTo>
                    <a:pt x="312153" y="1540573"/>
                  </a:lnTo>
                  <a:lnTo>
                    <a:pt x="308406" y="1543011"/>
                  </a:lnTo>
                  <a:lnTo>
                    <a:pt x="314350" y="1540573"/>
                  </a:lnTo>
                  <a:lnTo>
                    <a:pt x="319443" y="1539303"/>
                  </a:lnTo>
                  <a:lnTo>
                    <a:pt x="319951" y="1540573"/>
                  </a:lnTo>
                  <a:lnTo>
                    <a:pt x="316052" y="1543113"/>
                  </a:lnTo>
                  <a:lnTo>
                    <a:pt x="310197" y="1543113"/>
                  </a:lnTo>
                  <a:lnTo>
                    <a:pt x="307606" y="1544383"/>
                  </a:lnTo>
                  <a:lnTo>
                    <a:pt x="306298" y="1544383"/>
                  </a:lnTo>
                  <a:lnTo>
                    <a:pt x="306857" y="1544751"/>
                  </a:lnTo>
                  <a:lnTo>
                    <a:pt x="302399" y="1546923"/>
                  </a:lnTo>
                  <a:lnTo>
                    <a:pt x="307606" y="1545234"/>
                  </a:lnTo>
                  <a:lnTo>
                    <a:pt x="309092" y="1546199"/>
                  </a:lnTo>
                  <a:lnTo>
                    <a:pt x="306298" y="1546923"/>
                  </a:lnTo>
                  <a:lnTo>
                    <a:pt x="308254" y="1546923"/>
                  </a:lnTo>
                  <a:lnTo>
                    <a:pt x="309549" y="1546504"/>
                  </a:lnTo>
                  <a:lnTo>
                    <a:pt x="310197" y="1546923"/>
                  </a:lnTo>
                  <a:lnTo>
                    <a:pt x="316052" y="1546923"/>
                  </a:lnTo>
                  <a:lnTo>
                    <a:pt x="316052" y="1548193"/>
                  </a:lnTo>
                  <a:lnTo>
                    <a:pt x="321906" y="1548193"/>
                  </a:lnTo>
                  <a:lnTo>
                    <a:pt x="325805" y="1546923"/>
                  </a:lnTo>
                  <a:lnTo>
                    <a:pt x="328942" y="1548193"/>
                  </a:lnTo>
                  <a:lnTo>
                    <a:pt x="326047" y="1549463"/>
                  </a:lnTo>
                  <a:lnTo>
                    <a:pt x="320598" y="1550733"/>
                  </a:lnTo>
                  <a:lnTo>
                    <a:pt x="312153" y="1550733"/>
                  </a:lnTo>
                  <a:lnTo>
                    <a:pt x="308787" y="1551838"/>
                  </a:lnTo>
                  <a:lnTo>
                    <a:pt x="308254" y="1551292"/>
                  </a:lnTo>
                  <a:lnTo>
                    <a:pt x="306298" y="1551292"/>
                  </a:lnTo>
                  <a:lnTo>
                    <a:pt x="307009" y="1552003"/>
                  </a:lnTo>
                  <a:lnTo>
                    <a:pt x="300443" y="1552003"/>
                  </a:lnTo>
                  <a:lnTo>
                    <a:pt x="308254" y="1554543"/>
                  </a:lnTo>
                  <a:lnTo>
                    <a:pt x="306298" y="1554543"/>
                  </a:lnTo>
                  <a:lnTo>
                    <a:pt x="313004" y="1555813"/>
                  </a:lnTo>
                  <a:lnTo>
                    <a:pt x="324954" y="1558353"/>
                  </a:lnTo>
                  <a:lnTo>
                    <a:pt x="331660" y="1562163"/>
                  </a:lnTo>
                  <a:lnTo>
                    <a:pt x="326110" y="1562163"/>
                  </a:lnTo>
                  <a:lnTo>
                    <a:pt x="318198" y="1560982"/>
                  </a:lnTo>
                  <a:lnTo>
                    <a:pt x="329704" y="1565973"/>
                  </a:lnTo>
                  <a:lnTo>
                    <a:pt x="331660" y="1569783"/>
                  </a:lnTo>
                  <a:lnTo>
                    <a:pt x="319951" y="1565973"/>
                  </a:lnTo>
                  <a:lnTo>
                    <a:pt x="314109" y="1562163"/>
                  </a:lnTo>
                  <a:lnTo>
                    <a:pt x="318008" y="1565973"/>
                  </a:lnTo>
                  <a:lnTo>
                    <a:pt x="316052" y="1565973"/>
                  </a:lnTo>
                  <a:lnTo>
                    <a:pt x="319951" y="1568513"/>
                  </a:lnTo>
                  <a:lnTo>
                    <a:pt x="326085" y="1569783"/>
                  </a:lnTo>
                  <a:lnTo>
                    <a:pt x="325081" y="1571053"/>
                  </a:lnTo>
                  <a:lnTo>
                    <a:pt x="323011" y="1572310"/>
                  </a:lnTo>
                  <a:lnTo>
                    <a:pt x="314807" y="1568513"/>
                  </a:lnTo>
                  <a:lnTo>
                    <a:pt x="308000" y="1565973"/>
                  </a:lnTo>
                  <a:lnTo>
                    <a:pt x="300837" y="1563433"/>
                  </a:lnTo>
                  <a:lnTo>
                    <a:pt x="288747" y="1560893"/>
                  </a:lnTo>
                  <a:lnTo>
                    <a:pt x="296976" y="1563433"/>
                  </a:lnTo>
                  <a:lnTo>
                    <a:pt x="303377" y="1567243"/>
                  </a:lnTo>
                  <a:lnTo>
                    <a:pt x="306844" y="1569783"/>
                  </a:lnTo>
                  <a:lnTo>
                    <a:pt x="306298" y="1572323"/>
                  </a:lnTo>
                  <a:lnTo>
                    <a:pt x="290690" y="1564703"/>
                  </a:lnTo>
                  <a:lnTo>
                    <a:pt x="291147" y="1568513"/>
                  </a:lnTo>
                  <a:lnTo>
                    <a:pt x="298742" y="1574863"/>
                  </a:lnTo>
                  <a:lnTo>
                    <a:pt x="319951" y="1587563"/>
                  </a:lnTo>
                  <a:lnTo>
                    <a:pt x="312432" y="1585023"/>
                  </a:lnTo>
                  <a:lnTo>
                    <a:pt x="306539" y="1583753"/>
                  </a:lnTo>
                  <a:lnTo>
                    <a:pt x="301028" y="1581213"/>
                  </a:lnTo>
                  <a:lnTo>
                    <a:pt x="294589" y="1577403"/>
                  </a:lnTo>
                  <a:lnTo>
                    <a:pt x="296519" y="1582432"/>
                  </a:lnTo>
                  <a:lnTo>
                    <a:pt x="304342" y="1586293"/>
                  </a:lnTo>
                  <a:lnTo>
                    <a:pt x="303377" y="1585023"/>
                  </a:lnTo>
                  <a:lnTo>
                    <a:pt x="306298" y="1586293"/>
                  </a:lnTo>
                  <a:lnTo>
                    <a:pt x="316052" y="1590103"/>
                  </a:lnTo>
                  <a:lnTo>
                    <a:pt x="314109" y="1591373"/>
                  </a:lnTo>
                  <a:lnTo>
                    <a:pt x="310197" y="1591373"/>
                  </a:lnTo>
                  <a:lnTo>
                    <a:pt x="308254" y="1587563"/>
                  </a:lnTo>
                  <a:lnTo>
                    <a:pt x="302399" y="1587563"/>
                  </a:lnTo>
                  <a:lnTo>
                    <a:pt x="308254" y="1591373"/>
                  </a:lnTo>
                  <a:lnTo>
                    <a:pt x="298500" y="1587563"/>
                  </a:lnTo>
                  <a:lnTo>
                    <a:pt x="302399" y="1591373"/>
                  </a:lnTo>
                  <a:lnTo>
                    <a:pt x="310197" y="1593913"/>
                  </a:lnTo>
                  <a:lnTo>
                    <a:pt x="319951" y="1597723"/>
                  </a:lnTo>
                  <a:lnTo>
                    <a:pt x="310197" y="1595183"/>
                  </a:lnTo>
                  <a:lnTo>
                    <a:pt x="304342" y="1595183"/>
                  </a:lnTo>
                  <a:lnTo>
                    <a:pt x="300443" y="1594345"/>
                  </a:lnTo>
                  <a:lnTo>
                    <a:pt x="300443" y="1595183"/>
                  </a:lnTo>
                  <a:lnTo>
                    <a:pt x="306298" y="1597723"/>
                  </a:lnTo>
                  <a:lnTo>
                    <a:pt x="304342" y="1597723"/>
                  </a:lnTo>
                  <a:lnTo>
                    <a:pt x="304342" y="1601533"/>
                  </a:lnTo>
                  <a:lnTo>
                    <a:pt x="302399" y="1602803"/>
                  </a:lnTo>
                  <a:lnTo>
                    <a:pt x="296545" y="1601533"/>
                  </a:lnTo>
                  <a:lnTo>
                    <a:pt x="294589" y="1598993"/>
                  </a:lnTo>
                  <a:lnTo>
                    <a:pt x="298500" y="1598993"/>
                  </a:lnTo>
                  <a:lnTo>
                    <a:pt x="294855" y="1597215"/>
                  </a:lnTo>
                  <a:lnTo>
                    <a:pt x="296062" y="1597723"/>
                  </a:lnTo>
                  <a:lnTo>
                    <a:pt x="304342" y="1601533"/>
                  </a:lnTo>
                  <a:lnTo>
                    <a:pt x="304342" y="1597723"/>
                  </a:lnTo>
                  <a:lnTo>
                    <a:pt x="300443" y="1597723"/>
                  </a:lnTo>
                  <a:lnTo>
                    <a:pt x="294982" y="1595183"/>
                  </a:lnTo>
                  <a:lnTo>
                    <a:pt x="294640" y="1595183"/>
                  </a:lnTo>
                  <a:lnTo>
                    <a:pt x="292646" y="1594180"/>
                  </a:lnTo>
                  <a:lnTo>
                    <a:pt x="289966" y="1594180"/>
                  </a:lnTo>
                  <a:lnTo>
                    <a:pt x="288747" y="1593913"/>
                  </a:lnTo>
                  <a:lnTo>
                    <a:pt x="286791" y="1591373"/>
                  </a:lnTo>
                  <a:lnTo>
                    <a:pt x="287032" y="1593913"/>
                  </a:lnTo>
                  <a:lnTo>
                    <a:pt x="287655" y="1594180"/>
                  </a:lnTo>
                  <a:lnTo>
                    <a:pt x="286791" y="1594180"/>
                  </a:lnTo>
                  <a:lnTo>
                    <a:pt x="288442" y="1594523"/>
                  </a:lnTo>
                  <a:lnTo>
                    <a:pt x="290029" y="1595183"/>
                  </a:lnTo>
                  <a:lnTo>
                    <a:pt x="278980" y="1595183"/>
                  </a:lnTo>
                  <a:lnTo>
                    <a:pt x="277037" y="1601533"/>
                  </a:lnTo>
                  <a:lnTo>
                    <a:pt x="275082" y="1605343"/>
                  </a:lnTo>
                  <a:lnTo>
                    <a:pt x="282892" y="1609153"/>
                  </a:lnTo>
                  <a:lnTo>
                    <a:pt x="278980" y="1609153"/>
                  </a:lnTo>
                  <a:lnTo>
                    <a:pt x="273138" y="1605343"/>
                  </a:lnTo>
                  <a:lnTo>
                    <a:pt x="271424" y="1607883"/>
                  </a:lnTo>
                  <a:lnTo>
                    <a:pt x="272643" y="1610423"/>
                  </a:lnTo>
                  <a:lnTo>
                    <a:pt x="273138" y="1611693"/>
                  </a:lnTo>
                  <a:lnTo>
                    <a:pt x="269227" y="1612963"/>
                  </a:lnTo>
                  <a:lnTo>
                    <a:pt x="275082" y="1612963"/>
                  </a:lnTo>
                  <a:lnTo>
                    <a:pt x="282892" y="1616773"/>
                  </a:lnTo>
                  <a:lnTo>
                    <a:pt x="282892" y="1623123"/>
                  </a:lnTo>
                  <a:lnTo>
                    <a:pt x="271183" y="1620583"/>
                  </a:lnTo>
                  <a:lnTo>
                    <a:pt x="267284" y="1619313"/>
                  </a:lnTo>
                  <a:lnTo>
                    <a:pt x="269176" y="1621853"/>
                  </a:lnTo>
                  <a:lnTo>
                    <a:pt x="263436" y="1624393"/>
                  </a:lnTo>
                  <a:lnTo>
                    <a:pt x="269227" y="1624393"/>
                  </a:lnTo>
                  <a:lnTo>
                    <a:pt x="273138" y="1626933"/>
                  </a:lnTo>
                  <a:lnTo>
                    <a:pt x="277037" y="1626933"/>
                  </a:lnTo>
                  <a:lnTo>
                    <a:pt x="282892" y="1634553"/>
                  </a:lnTo>
                  <a:lnTo>
                    <a:pt x="269227" y="1630743"/>
                  </a:lnTo>
                  <a:lnTo>
                    <a:pt x="273138" y="1634553"/>
                  </a:lnTo>
                  <a:lnTo>
                    <a:pt x="274904" y="1635823"/>
                  </a:lnTo>
                  <a:lnTo>
                    <a:pt x="274104" y="1637093"/>
                  </a:lnTo>
                  <a:lnTo>
                    <a:pt x="274777" y="1638363"/>
                  </a:lnTo>
                  <a:lnTo>
                    <a:pt x="280936" y="1642173"/>
                  </a:lnTo>
                  <a:lnTo>
                    <a:pt x="275082" y="1642173"/>
                  </a:lnTo>
                  <a:lnTo>
                    <a:pt x="273786" y="1640903"/>
                  </a:lnTo>
                  <a:lnTo>
                    <a:pt x="271183" y="1638363"/>
                  </a:lnTo>
                  <a:lnTo>
                    <a:pt x="265328" y="1635823"/>
                  </a:lnTo>
                  <a:lnTo>
                    <a:pt x="269227" y="1640903"/>
                  </a:lnTo>
                  <a:lnTo>
                    <a:pt x="263372" y="1638363"/>
                  </a:lnTo>
                  <a:lnTo>
                    <a:pt x="271183" y="1642173"/>
                  </a:lnTo>
                  <a:lnTo>
                    <a:pt x="257530" y="1640903"/>
                  </a:lnTo>
                  <a:lnTo>
                    <a:pt x="265328" y="1648523"/>
                  </a:lnTo>
                  <a:lnTo>
                    <a:pt x="263537" y="1648523"/>
                  </a:lnTo>
                  <a:lnTo>
                    <a:pt x="264591" y="1649793"/>
                  </a:lnTo>
                  <a:lnTo>
                    <a:pt x="263372" y="1651063"/>
                  </a:lnTo>
                  <a:lnTo>
                    <a:pt x="263626" y="1653603"/>
                  </a:lnTo>
                  <a:lnTo>
                    <a:pt x="271183" y="1657413"/>
                  </a:lnTo>
                  <a:lnTo>
                    <a:pt x="269227" y="1657413"/>
                  </a:lnTo>
                  <a:lnTo>
                    <a:pt x="278980" y="1661223"/>
                  </a:lnTo>
                  <a:lnTo>
                    <a:pt x="271183" y="1663763"/>
                  </a:lnTo>
                  <a:lnTo>
                    <a:pt x="267284" y="1663763"/>
                  </a:lnTo>
                  <a:lnTo>
                    <a:pt x="269227" y="1667573"/>
                  </a:lnTo>
                  <a:lnTo>
                    <a:pt x="278980" y="1667573"/>
                  </a:lnTo>
                  <a:lnTo>
                    <a:pt x="284835" y="1670113"/>
                  </a:lnTo>
                  <a:lnTo>
                    <a:pt x="281978" y="1672653"/>
                  </a:lnTo>
                  <a:lnTo>
                    <a:pt x="282397" y="1675193"/>
                  </a:lnTo>
                  <a:lnTo>
                    <a:pt x="294589" y="1682813"/>
                  </a:lnTo>
                  <a:lnTo>
                    <a:pt x="284162" y="1680273"/>
                  </a:lnTo>
                  <a:lnTo>
                    <a:pt x="275564" y="1676463"/>
                  </a:lnTo>
                  <a:lnTo>
                    <a:pt x="267703" y="1672653"/>
                  </a:lnTo>
                  <a:lnTo>
                    <a:pt x="259473" y="1671383"/>
                  </a:lnTo>
                  <a:lnTo>
                    <a:pt x="267284" y="1675193"/>
                  </a:lnTo>
                  <a:lnTo>
                    <a:pt x="271183" y="1679003"/>
                  </a:lnTo>
                  <a:lnTo>
                    <a:pt x="273126" y="1682813"/>
                  </a:lnTo>
                  <a:lnTo>
                    <a:pt x="261429" y="1686623"/>
                  </a:lnTo>
                  <a:lnTo>
                    <a:pt x="249720" y="1686623"/>
                  </a:lnTo>
                  <a:lnTo>
                    <a:pt x="259473" y="1690433"/>
                  </a:lnTo>
                  <a:lnTo>
                    <a:pt x="263372" y="1696783"/>
                  </a:lnTo>
                  <a:lnTo>
                    <a:pt x="256552" y="1692973"/>
                  </a:lnTo>
                  <a:lnTo>
                    <a:pt x="259473" y="1695513"/>
                  </a:lnTo>
                  <a:lnTo>
                    <a:pt x="263372" y="1699323"/>
                  </a:lnTo>
                  <a:lnTo>
                    <a:pt x="263258" y="1701863"/>
                  </a:lnTo>
                  <a:lnTo>
                    <a:pt x="256552" y="1700593"/>
                  </a:lnTo>
                  <a:lnTo>
                    <a:pt x="251307" y="1699323"/>
                  </a:lnTo>
                  <a:lnTo>
                    <a:pt x="255574" y="1703133"/>
                  </a:lnTo>
                  <a:lnTo>
                    <a:pt x="251675" y="1703133"/>
                  </a:lnTo>
                  <a:lnTo>
                    <a:pt x="259473" y="1706943"/>
                  </a:lnTo>
                  <a:lnTo>
                    <a:pt x="255574" y="1708213"/>
                  </a:lnTo>
                  <a:lnTo>
                    <a:pt x="257530" y="1712023"/>
                  </a:lnTo>
                  <a:lnTo>
                    <a:pt x="248462" y="1708099"/>
                  </a:lnTo>
                  <a:lnTo>
                    <a:pt x="248627" y="1708213"/>
                  </a:lnTo>
                  <a:lnTo>
                    <a:pt x="249720" y="1710753"/>
                  </a:lnTo>
                  <a:lnTo>
                    <a:pt x="253619" y="1714563"/>
                  </a:lnTo>
                  <a:lnTo>
                    <a:pt x="265328" y="1715833"/>
                  </a:lnTo>
                  <a:lnTo>
                    <a:pt x="267284" y="1718373"/>
                  </a:lnTo>
                  <a:lnTo>
                    <a:pt x="269227" y="1722183"/>
                  </a:lnTo>
                  <a:lnTo>
                    <a:pt x="265328" y="1719643"/>
                  </a:lnTo>
                  <a:lnTo>
                    <a:pt x="261429" y="1719643"/>
                  </a:lnTo>
                  <a:lnTo>
                    <a:pt x="257530" y="1718373"/>
                  </a:lnTo>
                  <a:lnTo>
                    <a:pt x="255574" y="1718373"/>
                  </a:lnTo>
                  <a:lnTo>
                    <a:pt x="259473" y="1724723"/>
                  </a:lnTo>
                  <a:lnTo>
                    <a:pt x="253619" y="1722183"/>
                  </a:lnTo>
                  <a:lnTo>
                    <a:pt x="259473" y="1725993"/>
                  </a:lnTo>
                  <a:lnTo>
                    <a:pt x="251675" y="1724723"/>
                  </a:lnTo>
                  <a:lnTo>
                    <a:pt x="250304" y="1725993"/>
                  </a:lnTo>
                  <a:lnTo>
                    <a:pt x="258254" y="1731073"/>
                  </a:lnTo>
                  <a:lnTo>
                    <a:pt x="267309" y="1736153"/>
                  </a:lnTo>
                  <a:lnTo>
                    <a:pt x="269227" y="1739963"/>
                  </a:lnTo>
                  <a:lnTo>
                    <a:pt x="263372" y="1736153"/>
                  </a:lnTo>
                  <a:lnTo>
                    <a:pt x="269227" y="1743773"/>
                  </a:lnTo>
                  <a:lnTo>
                    <a:pt x="261429" y="1743773"/>
                  </a:lnTo>
                  <a:lnTo>
                    <a:pt x="257429" y="1741233"/>
                  </a:lnTo>
                  <a:lnTo>
                    <a:pt x="241401" y="1737423"/>
                  </a:lnTo>
                  <a:lnTo>
                    <a:pt x="234111" y="1733613"/>
                  </a:lnTo>
                  <a:lnTo>
                    <a:pt x="234111" y="1736153"/>
                  </a:lnTo>
                  <a:lnTo>
                    <a:pt x="239966" y="1738693"/>
                  </a:lnTo>
                  <a:lnTo>
                    <a:pt x="247281" y="1741233"/>
                  </a:lnTo>
                  <a:lnTo>
                    <a:pt x="251675" y="1745043"/>
                  </a:lnTo>
                  <a:lnTo>
                    <a:pt x="247764" y="1743773"/>
                  </a:lnTo>
                  <a:lnTo>
                    <a:pt x="236067" y="1739963"/>
                  </a:lnTo>
                  <a:lnTo>
                    <a:pt x="241922" y="1745043"/>
                  </a:lnTo>
                  <a:lnTo>
                    <a:pt x="243865" y="1743773"/>
                  </a:lnTo>
                  <a:lnTo>
                    <a:pt x="247764" y="1747583"/>
                  </a:lnTo>
                  <a:lnTo>
                    <a:pt x="243865" y="1745043"/>
                  </a:lnTo>
                  <a:lnTo>
                    <a:pt x="243865" y="1747583"/>
                  </a:lnTo>
                  <a:lnTo>
                    <a:pt x="238010" y="1743773"/>
                  </a:lnTo>
                  <a:lnTo>
                    <a:pt x="236067" y="1747583"/>
                  </a:lnTo>
                  <a:lnTo>
                    <a:pt x="234111" y="1750123"/>
                  </a:lnTo>
                  <a:lnTo>
                    <a:pt x="249720" y="1755203"/>
                  </a:lnTo>
                  <a:lnTo>
                    <a:pt x="251675" y="1757743"/>
                  </a:lnTo>
                  <a:lnTo>
                    <a:pt x="243865" y="1755203"/>
                  </a:lnTo>
                  <a:lnTo>
                    <a:pt x="241922" y="1755203"/>
                  </a:lnTo>
                  <a:lnTo>
                    <a:pt x="241922" y="1753933"/>
                  </a:lnTo>
                  <a:lnTo>
                    <a:pt x="239966" y="1753933"/>
                  </a:lnTo>
                  <a:lnTo>
                    <a:pt x="235204" y="1752663"/>
                  </a:lnTo>
                  <a:lnTo>
                    <a:pt x="238874" y="1755203"/>
                  </a:lnTo>
                  <a:lnTo>
                    <a:pt x="236067" y="1755203"/>
                  </a:lnTo>
                  <a:lnTo>
                    <a:pt x="234111" y="1755203"/>
                  </a:lnTo>
                  <a:lnTo>
                    <a:pt x="236067" y="1755838"/>
                  </a:lnTo>
                  <a:lnTo>
                    <a:pt x="236067" y="1758378"/>
                  </a:lnTo>
                  <a:lnTo>
                    <a:pt x="239966" y="1759013"/>
                  </a:lnTo>
                  <a:lnTo>
                    <a:pt x="234111" y="1761553"/>
                  </a:lnTo>
                  <a:lnTo>
                    <a:pt x="236067" y="1761553"/>
                  </a:lnTo>
                  <a:lnTo>
                    <a:pt x="308254" y="1761553"/>
                  </a:lnTo>
                  <a:lnTo>
                    <a:pt x="314109" y="1761553"/>
                  </a:lnTo>
                  <a:lnTo>
                    <a:pt x="319303" y="1761553"/>
                  </a:lnTo>
                  <a:lnTo>
                    <a:pt x="321906" y="1759013"/>
                  </a:lnTo>
                  <a:lnTo>
                    <a:pt x="322389" y="1757743"/>
                  </a:lnTo>
                  <a:lnTo>
                    <a:pt x="323862" y="1753933"/>
                  </a:lnTo>
                  <a:lnTo>
                    <a:pt x="318008" y="1750123"/>
                  </a:lnTo>
                  <a:lnTo>
                    <a:pt x="318008" y="1747583"/>
                  </a:lnTo>
                  <a:lnTo>
                    <a:pt x="329717" y="1751393"/>
                  </a:lnTo>
                  <a:lnTo>
                    <a:pt x="331660" y="1750123"/>
                  </a:lnTo>
                  <a:lnTo>
                    <a:pt x="327761" y="1745043"/>
                  </a:lnTo>
                  <a:lnTo>
                    <a:pt x="325805" y="1743773"/>
                  </a:lnTo>
                  <a:lnTo>
                    <a:pt x="321906" y="1741233"/>
                  </a:lnTo>
                  <a:lnTo>
                    <a:pt x="329717" y="1741233"/>
                  </a:lnTo>
                  <a:lnTo>
                    <a:pt x="326453" y="1739963"/>
                  </a:lnTo>
                  <a:lnTo>
                    <a:pt x="319951" y="1737423"/>
                  </a:lnTo>
                  <a:lnTo>
                    <a:pt x="321906" y="1737423"/>
                  </a:lnTo>
                  <a:lnTo>
                    <a:pt x="327761" y="1739963"/>
                  </a:lnTo>
                  <a:lnTo>
                    <a:pt x="331660" y="1739963"/>
                  </a:lnTo>
                  <a:lnTo>
                    <a:pt x="328409" y="1737423"/>
                  </a:lnTo>
                  <a:lnTo>
                    <a:pt x="321906" y="1732343"/>
                  </a:lnTo>
                  <a:lnTo>
                    <a:pt x="333616" y="1729803"/>
                  </a:lnTo>
                  <a:lnTo>
                    <a:pt x="333616" y="1728533"/>
                  </a:lnTo>
                  <a:lnTo>
                    <a:pt x="327761" y="1725993"/>
                  </a:lnTo>
                  <a:lnTo>
                    <a:pt x="323862" y="1724723"/>
                  </a:lnTo>
                  <a:lnTo>
                    <a:pt x="331660" y="1724723"/>
                  </a:lnTo>
                  <a:lnTo>
                    <a:pt x="335559" y="1725993"/>
                  </a:lnTo>
                  <a:lnTo>
                    <a:pt x="337083" y="1722183"/>
                  </a:lnTo>
                  <a:lnTo>
                    <a:pt x="333121" y="1717103"/>
                  </a:lnTo>
                  <a:lnTo>
                    <a:pt x="328434" y="1712023"/>
                  </a:lnTo>
                  <a:lnTo>
                    <a:pt x="327761" y="1706943"/>
                  </a:lnTo>
                  <a:lnTo>
                    <a:pt x="334899" y="1706943"/>
                  </a:lnTo>
                  <a:lnTo>
                    <a:pt x="335076" y="1704403"/>
                  </a:lnTo>
                  <a:lnTo>
                    <a:pt x="335991" y="1701863"/>
                  </a:lnTo>
                  <a:lnTo>
                    <a:pt x="345313" y="1703133"/>
                  </a:lnTo>
                  <a:lnTo>
                    <a:pt x="341414" y="1699323"/>
                  </a:lnTo>
                  <a:lnTo>
                    <a:pt x="349224" y="1699323"/>
                  </a:lnTo>
                  <a:lnTo>
                    <a:pt x="345313" y="1696783"/>
                  </a:lnTo>
                  <a:lnTo>
                    <a:pt x="339471" y="1692973"/>
                  </a:lnTo>
                  <a:lnTo>
                    <a:pt x="343369" y="1692973"/>
                  </a:lnTo>
                  <a:lnTo>
                    <a:pt x="343369" y="1695513"/>
                  </a:lnTo>
                  <a:lnTo>
                    <a:pt x="351167" y="1696783"/>
                  </a:lnTo>
                  <a:lnTo>
                    <a:pt x="348576" y="1692973"/>
                  </a:lnTo>
                  <a:lnTo>
                    <a:pt x="343369" y="1685353"/>
                  </a:lnTo>
                  <a:lnTo>
                    <a:pt x="349224" y="1686623"/>
                  </a:lnTo>
                  <a:lnTo>
                    <a:pt x="347103" y="1685353"/>
                  </a:lnTo>
                  <a:lnTo>
                    <a:pt x="342874" y="1682813"/>
                  </a:lnTo>
                  <a:lnTo>
                    <a:pt x="336054" y="1675193"/>
                  </a:lnTo>
                  <a:lnTo>
                    <a:pt x="329717" y="1671383"/>
                  </a:lnTo>
                  <a:lnTo>
                    <a:pt x="333616" y="1671383"/>
                  </a:lnTo>
                  <a:lnTo>
                    <a:pt x="337515" y="1675193"/>
                  </a:lnTo>
                  <a:lnTo>
                    <a:pt x="342417" y="1675193"/>
                  </a:lnTo>
                  <a:lnTo>
                    <a:pt x="340194" y="1673923"/>
                  </a:lnTo>
                  <a:lnTo>
                    <a:pt x="336143" y="1671383"/>
                  </a:lnTo>
                  <a:lnTo>
                    <a:pt x="335559" y="1670113"/>
                  </a:lnTo>
                  <a:lnTo>
                    <a:pt x="339471" y="1671383"/>
                  </a:lnTo>
                  <a:lnTo>
                    <a:pt x="343369" y="1671383"/>
                  </a:lnTo>
                  <a:lnTo>
                    <a:pt x="345313" y="1673923"/>
                  </a:lnTo>
                  <a:lnTo>
                    <a:pt x="351472" y="1670113"/>
                  </a:lnTo>
                  <a:lnTo>
                    <a:pt x="350685" y="1662493"/>
                  </a:lnTo>
                  <a:lnTo>
                    <a:pt x="349161" y="1653603"/>
                  </a:lnTo>
                  <a:lnTo>
                    <a:pt x="353123" y="1645983"/>
                  </a:lnTo>
                  <a:lnTo>
                    <a:pt x="354101" y="1645348"/>
                  </a:lnTo>
                  <a:lnTo>
                    <a:pt x="355079" y="1645983"/>
                  </a:lnTo>
                  <a:lnTo>
                    <a:pt x="357022" y="1644713"/>
                  </a:lnTo>
                  <a:lnTo>
                    <a:pt x="352475" y="1642503"/>
                  </a:lnTo>
                  <a:lnTo>
                    <a:pt x="352475" y="1644294"/>
                  </a:lnTo>
                  <a:lnTo>
                    <a:pt x="339471" y="1642173"/>
                  </a:lnTo>
                  <a:lnTo>
                    <a:pt x="341414" y="1640903"/>
                  </a:lnTo>
                  <a:lnTo>
                    <a:pt x="349224" y="1642173"/>
                  </a:lnTo>
                  <a:lnTo>
                    <a:pt x="352475" y="1644294"/>
                  </a:lnTo>
                  <a:lnTo>
                    <a:pt x="352475" y="1642503"/>
                  </a:lnTo>
                  <a:lnTo>
                    <a:pt x="349224" y="1640903"/>
                  </a:lnTo>
                  <a:lnTo>
                    <a:pt x="351167" y="1640903"/>
                  </a:lnTo>
                  <a:lnTo>
                    <a:pt x="353123" y="1638363"/>
                  </a:lnTo>
                  <a:lnTo>
                    <a:pt x="357022" y="1640903"/>
                  </a:lnTo>
                  <a:lnTo>
                    <a:pt x="360921" y="1640903"/>
                  </a:lnTo>
                  <a:lnTo>
                    <a:pt x="362877" y="1642173"/>
                  </a:lnTo>
                  <a:lnTo>
                    <a:pt x="364274" y="1640903"/>
                  </a:lnTo>
                  <a:lnTo>
                    <a:pt x="362394" y="1638363"/>
                  </a:lnTo>
                  <a:lnTo>
                    <a:pt x="361226" y="1635823"/>
                  </a:lnTo>
                  <a:lnTo>
                    <a:pt x="364832" y="1634553"/>
                  </a:lnTo>
                  <a:lnTo>
                    <a:pt x="360921" y="1632013"/>
                  </a:lnTo>
                  <a:lnTo>
                    <a:pt x="358978" y="1632013"/>
                  </a:lnTo>
                  <a:lnTo>
                    <a:pt x="357022" y="1630743"/>
                  </a:lnTo>
                  <a:lnTo>
                    <a:pt x="354952" y="1626933"/>
                  </a:lnTo>
                  <a:lnTo>
                    <a:pt x="359460" y="1625663"/>
                  </a:lnTo>
                  <a:lnTo>
                    <a:pt x="364705" y="1625663"/>
                  </a:lnTo>
                  <a:lnTo>
                    <a:pt x="364832" y="1624393"/>
                  </a:lnTo>
                  <a:lnTo>
                    <a:pt x="362877" y="1623123"/>
                  </a:lnTo>
                  <a:lnTo>
                    <a:pt x="360921" y="1623123"/>
                  </a:lnTo>
                  <a:lnTo>
                    <a:pt x="360921" y="1620583"/>
                  </a:lnTo>
                  <a:lnTo>
                    <a:pt x="364832" y="1620583"/>
                  </a:lnTo>
                  <a:lnTo>
                    <a:pt x="370674" y="1623123"/>
                  </a:lnTo>
                  <a:lnTo>
                    <a:pt x="365480" y="1620583"/>
                  </a:lnTo>
                  <a:lnTo>
                    <a:pt x="362877" y="1619313"/>
                  </a:lnTo>
                  <a:lnTo>
                    <a:pt x="360921" y="1616773"/>
                  </a:lnTo>
                  <a:lnTo>
                    <a:pt x="358978" y="1616773"/>
                  </a:lnTo>
                  <a:lnTo>
                    <a:pt x="360464" y="1615503"/>
                  </a:lnTo>
                  <a:lnTo>
                    <a:pt x="359219" y="1614233"/>
                  </a:lnTo>
                  <a:lnTo>
                    <a:pt x="359803" y="1612963"/>
                  </a:lnTo>
                  <a:lnTo>
                    <a:pt x="366776" y="1615503"/>
                  </a:lnTo>
                  <a:lnTo>
                    <a:pt x="374586" y="1615503"/>
                  </a:lnTo>
                  <a:lnTo>
                    <a:pt x="368731" y="1611693"/>
                  </a:lnTo>
                  <a:lnTo>
                    <a:pt x="362877" y="1609153"/>
                  </a:lnTo>
                  <a:lnTo>
                    <a:pt x="366776" y="1606613"/>
                  </a:lnTo>
                  <a:lnTo>
                    <a:pt x="374027" y="1607883"/>
                  </a:lnTo>
                  <a:lnTo>
                    <a:pt x="375069" y="1606613"/>
                  </a:lnTo>
                  <a:lnTo>
                    <a:pt x="373913" y="1604073"/>
                  </a:lnTo>
                  <a:lnTo>
                    <a:pt x="374243" y="1602803"/>
                  </a:lnTo>
                  <a:lnTo>
                    <a:pt x="374586" y="1601533"/>
                  </a:lnTo>
                  <a:lnTo>
                    <a:pt x="380428" y="1602803"/>
                  </a:lnTo>
                  <a:lnTo>
                    <a:pt x="378485" y="1601533"/>
                  </a:lnTo>
                  <a:lnTo>
                    <a:pt x="374586" y="1598993"/>
                  </a:lnTo>
                  <a:lnTo>
                    <a:pt x="375881" y="1597723"/>
                  </a:lnTo>
                  <a:lnTo>
                    <a:pt x="378485" y="1595183"/>
                  </a:lnTo>
                  <a:lnTo>
                    <a:pt x="376529" y="1595183"/>
                  </a:lnTo>
                  <a:lnTo>
                    <a:pt x="376529" y="1593913"/>
                  </a:lnTo>
                  <a:lnTo>
                    <a:pt x="382384" y="1591373"/>
                  </a:lnTo>
                  <a:lnTo>
                    <a:pt x="384340" y="1593278"/>
                  </a:lnTo>
                  <a:lnTo>
                    <a:pt x="384340" y="1590103"/>
                  </a:lnTo>
                  <a:lnTo>
                    <a:pt x="379133" y="1587563"/>
                  </a:lnTo>
                  <a:lnTo>
                    <a:pt x="376529" y="1586293"/>
                  </a:lnTo>
                  <a:lnTo>
                    <a:pt x="390194" y="1586293"/>
                  </a:lnTo>
                  <a:lnTo>
                    <a:pt x="383971" y="1581213"/>
                  </a:lnTo>
                  <a:lnTo>
                    <a:pt x="385800" y="1578673"/>
                  </a:lnTo>
                  <a:lnTo>
                    <a:pt x="386892" y="1576133"/>
                  </a:lnTo>
                  <a:lnTo>
                    <a:pt x="378485" y="1573593"/>
                  </a:lnTo>
                  <a:lnTo>
                    <a:pt x="382384" y="1572323"/>
                  </a:lnTo>
                  <a:lnTo>
                    <a:pt x="386283" y="1573593"/>
                  </a:lnTo>
                  <a:lnTo>
                    <a:pt x="390194" y="1572323"/>
                  </a:lnTo>
                  <a:lnTo>
                    <a:pt x="386283" y="1569783"/>
                  </a:lnTo>
                  <a:lnTo>
                    <a:pt x="380428" y="1565973"/>
                  </a:lnTo>
                  <a:lnTo>
                    <a:pt x="382384" y="1564703"/>
                  </a:lnTo>
                  <a:lnTo>
                    <a:pt x="383679" y="1562163"/>
                  </a:lnTo>
                  <a:lnTo>
                    <a:pt x="384340" y="1560893"/>
                  </a:lnTo>
                  <a:lnTo>
                    <a:pt x="386283" y="1560893"/>
                  </a:lnTo>
                  <a:lnTo>
                    <a:pt x="388239" y="1557083"/>
                  </a:lnTo>
                  <a:lnTo>
                    <a:pt x="378485" y="1550733"/>
                  </a:lnTo>
                  <a:lnTo>
                    <a:pt x="376529" y="1546923"/>
                  </a:lnTo>
                  <a:lnTo>
                    <a:pt x="392137" y="1544383"/>
                  </a:lnTo>
                  <a:close/>
                </a:path>
                <a:path w="392430" h="2027554">
                  <a:moveTo>
                    <a:pt x="392137" y="923264"/>
                  </a:moveTo>
                  <a:lnTo>
                    <a:pt x="388518" y="920724"/>
                  </a:lnTo>
                  <a:lnTo>
                    <a:pt x="386715" y="919454"/>
                  </a:lnTo>
                  <a:lnTo>
                    <a:pt x="375475" y="911834"/>
                  </a:lnTo>
                  <a:lnTo>
                    <a:pt x="373608" y="910564"/>
                  </a:lnTo>
                  <a:lnTo>
                    <a:pt x="357568" y="902944"/>
                  </a:lnTo>
                  <a:lnTo>
                    <a:pt x="343369" y="897864"/>
                  </a:lnTo>
                  <a:lnTo>
                    <a:pt x="336664" y="895324"/>
                  </a:lnTo>
                  <a:lnTo>
                    <a:pt x="330682" y="892784"/>
                  </a:lnTo>
                  <a:lnTo>
                    <a:pt x="324713" y="892784"/>
                  </a:lnTo>
                  <a:lnTo>
                    <a:pt x="318008" y="894054"/>
                  </a:lnTo>
                  <a:lnTo>
                    <a:pt x="322122" y="896594"/>
                  </a:lnTo>
                  <a:lnTo>
                    <a:pt x="324586" y="900404"/>
                  </a:lnTo>
                  <a:lnTo>
                    <a:pt x="323761" y="902944"/>
                  </a:lnTo>
                  <a:lnTo>
                    <a:pt x="318008" y="902944"/>
                  </a:lnTo>
                  <a:lnTo>
                    <a:pt x="327761" y="906754"/>
                  </a:lnTo>
                  <a:lnTo>
                    <a:pt x="325196" y="910564"/>
                  </a:lnTo>
                  <a:lnTo>
                    <a:pt x="317512" y="910564"/>
                  </a:lnTo>
                  <a:lnTo>
                    <a:pt x="309105" y="909294"/>
                  </a:lnTo>
                  <a:lnTo>
                    <a:pt x="304342" y="913104"/>
                  </a:lnTo>
                  <a:lnTo>
                    <a:pt x="308254" y="911834"/>
                  </a:lnTo>
                  <a:lnTo>
                    <a:pt x="308254" y="913104"/>
                  </a:lnTo>
                  <a:lnTo>
                    <a:pt x="314109" y="916914"/>
                  </a:lnTo>
                  <a:lnTo>
                    <a:pt x="308254" y="916914"/>
                  </a:lnTo>
                  <a:lnTo>
                    <a:pt x="316052" y="924534"/>
                  </a:lnTo>
                  <a:lnTo>
                    <a:pt x="310197" y="923264"/>
                  </a:lnTo>
                  <a:lnTo>
                    <a:pt x="306298" y="923264"/>
                  </a:lnTo>
                  <a:lnTo>
                    <a:pt x="302399" y="919454"/>
                  </a:lnTo>
                  <a:lnTo>
                    <a:pt x="304533" y="923264"/>
                  </a:lnTo>
                  <a:lnTo>
                    <a:pt x="310692" y="924534"/>
                  </a:lnTo>
                  <a:lnTo>
                    <a:pt x="316115" y="927074"/>
                  </a:lnTo>
                  <a:lnTo>
                    <a:pt x="316052" y="930884"/>
                  </a:lnTo>
                  <a:lnTo>
                    <a:pt x="310197" y="930884"/>
                  </a:lnTo>
                  <a:lnTo>
                    <a:pt x="310197" y="928344"/>
                  </a:lnTo>
                  <a:lnTo>
                    <a:pt x="306298" y="927074"/>
                  </a:lnTo>
                  <a:lnTo>
                    <a:pt x="301942" y="929614"/>
                  </a:lnTo>
                  <a:lnTo>
                    <a:pt x="302158" y="932154"/>
                  </a:lnTo>
                  <a:lnTo>
                    <a:pt x="304927" y="935964"/>
                  </a:lnTo>
                  <a:lnTo>
                    <a:pt x="308254" y="941044"/>
                  </a:lnTo>
                  <a:lnTo>
                    <a:pt x="308254" y="944854"/>
                  </a:lnTo>
                  <a:lnTo>
                    <a:pt x="298500" y="941044"/>
                  </a:lnTo>
                  <a:lnTo>
                    <a:pt x="302399" y="944854"/>
                  </a:lnTo>
                  <a:lnTo>
                    <a:pt x="300443" y="948664"/>
                  </a:lnTo>
                  <a:lnTo>
                    <a:pt x="304355" y="948664"/>
                  </a:lnTo>
                  <a:lnTo>
                    <a:pt x="306031" y="949210"/>
                  </a:lnTo>
                  <a:lnTo>
                    <a:pt x="304342" y="950899"/>
                  </a:lnTo>
                  <a:lnTo>
                    <a:pt x="306298" y="950899"/>
                  </a:lnTo>
                  <a:lnTo>
                    <a:pt x="306298" y="949299"/>
                  </a:lnTo>
                  <a:lnTo>
                    <a:pt x="308254" y="949934"/>
                  </a:lnTo>
                  <a:lnTo>
                    <a:pt x="312153" y="953744"/>
                  </a:lnTo>
                  <a:lnTo>
                    <a:pt x="308254" y="953744"/>
                  </a:lnTo>
                  <a:lnTo>
                    <a:pt x="308254" y="956284"/>
                  </a:lnTo>
                  <a:lnTo>
                    <a:pt x="318008" y="953744"/>
                  </a:lnTo>
                  <a:lnTo>
                    <a:pt x="320294" y="958824"/>
                  </a:lnTo>
                  <a:lnTo>
                    <a:pt x="317271" y="960094"/>
                  </a:lnTo>
                  <a:lnTo>
                    <a:pt x="311696" y="961364"/>
                  </a:lnTo>
                  <a:lnTo>
                    <a:pt x="310197" y="962075"/>
                  </a:lnTo>
                  <a:lnTo>
                    <a:pt x="310197" y="960640"/>
                  </a:lnTo>
                  <a:lnTo>
                    <a:pt x="308254" y="960640"/>
                  </a:lnTo>
                  <a:lnTo>
                    <a:pt x="308254" y="962583"/>
                  </a:lnTo>
                  <a:lnTo>
                    <a:pt x="309105" y="962583"/>
                  </a:lnTo>
                  <a:lnTo>
                    <a:pt x="306298" y="963904"/>
                  </a:lnTo>
                  <a:lnTo>
                    <a:pt x="304342" y="963904"/>
                  </a:lnTo>
                  <a:lnTo>
                    <a:pt x="304342" y="961364"/>
                  </a:lnTo>
                  <a:lnTo>
                    <a:pt x="302399" y="961364"/>
                  </a:lnTo>
                  <a:lnTo>
                    <a:pt x="298500" y="966444"/>
                  </a:lnTo>
                  <a:lnTo>
                    <a:pt x="288747" y="967714"/>
                  </a:lnTo>
                  <a:lnTo>
                    <a:pt x="296545" y="974064"/>
                  </a:lnTo>
                  <a:lnTo>
                    <a:pt x="294589" y="974064"/>
                  </a:lnTo>
                  <a:lnTo>
                    <a:pt x="300418" y="979144"/>
                  </a:lnTo>
                  <a:lnTo>
                    <a:pt x="306057" y="980414"/>
                  </a:lnTo>
                  <a:lnTo>
                    <a:pt x="311327" y="981684"/>
                  </a:lnTo>
                  <a:lnTo>
                    <a:pt x="316052" y="986764"/>
                  </a:lnTo>
                  <a:lnTo>
                    <a:pt x="310502" y="988034"/>
                  </a:lnTo>
                  <a:lnTo>
                    <a:pt x="300939" y="985494"/>
                  </a:lnTo>
                  <a:lnTo>
                    <a:pt x="293560" y="984224"/>
                  </a:lnTo>
                  <a:lnTo>
                    <a:pt x="294589" y="989304"/>
                  </a:lnTo>
                  <a:lnTo>
                    <a:pt x="301485" y="990574"/>
                  </a:lnTo>
                  <a:lnTo>
                    <a:pt x="307276" y="994384"/>
                  </a:lnTo>
                  <a:lnTo>
                    <a:pt x="311607" y="999464"/>
                  </a:lnTo>
                  <a:lnTo>
                    <a:pt x="314109" y="1004544"/>
                  </a:lnTo>
                  <a:lnTo>
                    <a:pt x="296545" y="995654"/>
                  </a:lnTo>
                  <a:lnTo>
                    <a:pt x="296545" y="996924"/>
                  </a:lnTo>
                  <a:lnTo>
                    <a:pt x="300443" y="1000734"/>
                  </a:lnTo>
                  <a:lnTo>
                    <a:pt x="298500" y="1003274"/>
                  </a:lnTo>
                  <a:lnTo>
                    <a:pt x="302399" y="1003274"/>
                  </a:lnTo>
                  <a:lnTo>
                    <a:pt x="308495" y="1005814"/>
                  </a:lnTo>
                  <a:lnTo>
                    <a:pt x="307276" y="1008354"/>
                  </a:lnTo>
                  <a:lnTo>
                    <a:pt x="304596" y="1010894"/>
                  </a:lnTo>
                  <a:lnTo>
                    <a:pt x="306298" y="1014704"/>
                  </a:lnTo>
                  <a:lnTo>
                    <a:pt x="288493" y="1005814"/>
                  </a:lnTo>
                  <a:lnTo>
                    <a:pt x="281330" y="1002004"/>
                  </a:lnTo>
                  <a:lnTo>
                    <a:pt x="269227" y="999464"/>
                  </a:lnTo>
                  <a:lnTo>
                    <a:pt x="276339" y="1003274"/>
                  </a:lnTo>
                  <a:lnTo>
                    <a:pt x="282155" y="1008354"/>
                  </a:lnTo>
                  <a:lnTo>
                    <a:pt x="285419" y="1013434"/>
                  </a:lnTo>
                  <a:lnTo>
                    <a:pt x="284835" y="1015974"/>
                  </a:lnTo>
                  <a:lnTo>
                    <a:pt x="269227" y="1007084"/>
                  </a:lnTo>
                  <a:lnTo>
                    <a:pt x="269379" y="1013434"/>
                  </a:lnTo>
                  <a:lnTo>
                    <a:pt x="276301" y="1022324"/>
                  </a:lnTo>
                  <a:lnTo>
                    <a:pt x="286512" y="1031214"/>
                  </a:lnTo>
                  <a:lnTo>
                    <a:pt x="296545" y="1040104"/>
                  </a:lnTo>
                  <a:lnTo>
                    <a:pt x="291528" y="1037564"/>
                  </a:lnTo>
                  <a:lnTo>
                    <a:pt x="289013" y="1036294"/>
                  </a:lnTo>
                  <a:lnTo>
                    <a:pt x="283133" y="1035024"/>
                  </a:lnTo>
                  <a:lnTo>
                    <a:pt x="277622" y="1033754"/>
                  </a:lnTo>
                  <a:lnTo>
                    <a:pt x="271183" y="1029944"/>
                  </a:lnTo>
                  <a:lnTo>
                    <a:pt x="271183" y="1037564"/>
                  </a:lnTo>
                  <a:lnTo>
                    <a:pt x="259473" y="1032484"/>
                  </a:lnTo>
                  <a:lnTo>
                    <a:pt x="264998" y="1036294"/>
                  </a:lnTo>
                  <a:lnTo>
                    <a:pt x="267042" y="1038834"/>
                  </a:lnTo>
                  <a:lnTo>
                    <a:pt x="270179" y="1041374"/>
                  </a:lnTo>
                  <a:lnTo>
                    <a:pt x="278993" y="1043914"/>
                  </a:lnTo>
                  <a:lnTo>
                    <a:pt x="277037" y="1041374"/>
                  </a:lnTo>
                  <a:lnTo>
                    <a:pt x="275082" y="1041374"/>
                  </a:lnTo>
                  <a:lnTo>
                    <a:pt x="275082" y="1040104"/>
                  </a:lnTo>
                  <a:lnTo>
                    <a:pt x="280936" y="1041374"/>
                  </a:lnTo>
                  <a:lnTo>
                    <a:pt x="290690" y="1045184"/>
                  </a:lnTo>
                  <a:lnTo>
                    <a:pt x="288747" y="1050264"/>
                  </a:lnTo>
                  <a:lnTo>
                    <a:pt x="282892" y="1051534"/>
                  </a:lnTo>
                  <a:lnTo>
                    <a:pt x="284835" y="1051534"/>
                  </a:lnTo>
                  <a:lnTo>
                    <a:pt x="294589" y="1055344"/>
                  </a:lnTo>
                  <a:lnTo>
                    <a:pt x="284835" y="1055344"/>
                  </a:lnTo>
                  <a:lnTo>
                    <a:pt x="278993" y="1054074"/>
                  </a:lnTo>
                  <a:lnTo>
                    <a:pt x="275082" y="1054074"/>
                  </a:lnTo>
                  <a:lnTo>
                    <a:pt x="275082" y="1055344"/>
                  </a:lnTo>
                  <a:lnTo>
                    <a:pt x="280936" y="1059154"/>
                  </a:lnTo>
                  <a:lnTo>
                    <a:pt x="277482" y="1059154"/>
                  </a:lnTo>
                  <a:lnTo>
                    <a:pt x="277037" y="1059078"/>
                  </a:lnTo>
                  <a:lnTo>
                    <a:pt x="277177" y="1059154"/>
                  </a:lnTo>
                  <a:lnTo>
                    <a:pt x="275082" y="1059154"/>
                  </a:lnTo>
                  <a:lnTo>
                    <a:pt x="273151" y="1058443"/>
                  </a:lnTo>
                  <a:lnTo>
                    <a:pt x="277037" y="1059078"/>
                  </a:lnTo>
                  <a:lnTo>
                    <a:pt x="275082" y="1058113"/>
                  </a:lnTo>
                  <a:lnTo>
                    <a:pt x="272275" y="1058113"/>
                  </a:lnTo>
                  <a:lnTo>
                    <a:pt x="261429" y="1054074"/>
                  </a:lnTo>
                  <a:lnTo>
                    <a:pt x="271183" y="1059154"/>
                  </a:lnTo>
                  <a:lnTo>
                    <a:pt x="263385" y="1059154"/>
                  </a:lnTo>
                  <a:lnTo>
                    <a:pt x="261429" y="1057884"/>
                  </a:lnTo>
                  <a:lnTo>
                    <a:pt x="260819" y="1061694"/>
                  </a:lnTo>
                  <a:lnTo>
                    <a:pt x="269722" y="1064234"/>
                  </a:lnTo>
                  <a:lnTo>
                    <a:pt x="277888" y="1068044"/>
                  </a:lnTo>
                  <a:lnTo>
                    <a:pt x="275082" y="1073124"/>
                  </a:lnTo>
                  <a:lnTo>
                    <a:pt x="269240" y="1070584"/>
                  </a:lnTo>
                  <a:lnTo>
                    <a:pt x="267284" y="1069314"/>
                  </a:lnTo>
                  <a:lnTo>
                    <a:pt x="271183" y="1066774"/>
                  </a:lnTo>
                  <a:lnTo>
                    <a:pt x="263385" y="1065504"/>
                  </a:lnTo>
                  <a:lnTo>
                    <a:pt x="262661" y="1065199"/>
                  </a:lnTo>
                  <a:lnTo>
                    <a:pt x="261429" y="1063955"/>
                  </a:lnTo>
                  <a:lnTo>
                    <a:pt x="259803" y="1063955"/>
                  </a:lnTo>
                  <a:lnTo>
                    <a:pt x="257530" y="1062964"/>
                  </a:lnTo>
                  <a:lnTo>
                    <a:pt x="253631" y="1065504"/>
                  </a:lnTo>
                  <a:lnTo>
                    <a:pt x="251675" y="1065504"/>
                  </a:lnTo>
                  <a:lnTo>
                    <a:pt x="253936" y="1069492"/>
                  </a:lnTo>
                  <a:lnTo>
                    <a:pt x="253619" y="1069809"/>
                  </a:lnTo>
                  <a:lnTo>
                    <a:pt x="254203" y="1069962"/>
                  </a:lnTo>
                  <a:lnTo>
                    <a:pt x="256006" y="1073124"/>
                  </a:lnTo>
                  <a:lnTo>
                    <a:pt x="258508" y="1080744"/>
                  </a:lnTo>
                  <a:lnTo>
                    <a:pt x="260997" y="1085824"/>
                  </a:lnTo>
                  <a:lnTo>
                    <a:pt x="265328" y="1090904"/>
                  </a:lnTo>
                  <a:lnTo>
                    <a:pt x="261429" y="1090904"/>
                  </a:lnTo>
                  <a:lnTo>
                    <a:pt x="255574" y="1087094"/>
                  </a:lnTo>
                  <a:lnTo>
                    <a:pt x="253009" y="1090904"/>
                  </a:lnTo>
                  <a:lnTo>
                    <a:pt x="254114" y="1094714"/>
                  </a:lnTo>
                  <a:lnTo>
                    <a:pt x="254482" y="1098524"/>
                  </a:lnTo>
                  <a:lnTo>
                    <a:pt x="249720" y="1102334"/>
                  </a:lnTo>
                  <a:lnTo>
                    <a:pt x="255574" y="1099794"/>
                  </a:lnTo>
                  <a:lnTo>
                    <a:pt x="261429" y="1106144"/>
                  </a:lnTo>
                  <a:lnTo>
                    <a:pt x="261429" y="1116304"/>
                  </a:lnTo>
                  <a:lnTo>
                    <a:pt x="249720" y="1116304"/>
                  </a:lnTo>
                  <a:lnTo>
                    <a:pt x="245821" y="1113764"/>
                  </a:lnTo>
                  <a:lnTo>
                    <a:pt x="247675" y="1117574"/>
                  </a:lnTo>
                  <a:lnTo>
                    <a:pt x="244602" y="1121384"/>
                  </a:lnTo>
                  <a:lnTo>
                    <a:pt x="241160" y="1123924"/>
                  </a:lnTo>
                  <a:lnTo>
                    <a:pt x="241922" y="1125194"/>
                  </a:lnTo>
                  <a:lnTo>
                    <a:pt x="247777" y="1125194"/>
                  </a:lnTo>
                  <a:lnTo>
                    <a:pt x="249720" y="1127734"/>
                  </a:lnTo>
                  <a:lnTo>
                    <a:pt x="253619" y="1125194"/>
                  </a:lnTo>
                  <a:lnTo>
                    <a:pt x="259473" y="1139164"/>
                  </a:lnTo>
                  <a:lnTo>
                    <a:pt x="245821" y="1135354"/>
                  </a:lnTo>
                  <a:lnTo>
                    <a:pt x="249720" y="1142974"/>
                  </a:lnTo>
                  <a:lnTo>
                    <a:pt x="251460" y="1144244"/>
                  </a:lnTo>
                  <a:lnTo>
                    <a:pt x="250456" y="1146784"/>
                  </a:lnTo>
                  <a:lnTo>
                    <a:pt x="250545" y="1149324"/>
                  </a:lnTo>
                  <a:lnTo>
                    <a:pt x="255574" y="1153134"/>
                  </a:lnTo>
                  <a:lnTo>
                    <a:pt x="249720" y="1154404"/>
                  </a:lnTo>
                  <a:lnTo>
                    <a:pt x="245821" y="1149324"/>
                  </a:lnTo>
                  <a:lnTo>
                    <a:pt x="239966" y="1145514"/>
                  </a:lnTo>
                  <a:lnTo>
                    <a:pt x="243865" y="1149324"/>
                  </a:lnTo>
                  <a:lnTo>
                    <a:pt x="236067" y="1149324"/>
                  </a:lnTo>
                  <a:lnTo>
                    <a:pt x="243865" y="1153134"/>
                  </a:lnTo>
                  <a:lnTo>
                    <a:pt x="230212" y="1153134"/>
                  </a:lnTo>
                  <a:lnTo>
                    <a:pt x="236067" y="1164564"/>
                  </a:lnTo>
                  <a:lnTo>
                    <a:pt x="234111" y="1164564"/>
                  </a:lnTo>
                  <a:lnTo>
                    <a:pt x="232168" y="1163294"/>
                  </a:lnTo>
                  <a:lnTo>
                    <a:pt x="235026" y="1167104"/>
                  </a:lnTo>
                  <a:lnTo>
                    <a:pt x="233133" y="1170914"/>
                  </a:lnTo>
                  <a:lnTo>
                    <a:pt x="232714" y="1174724"/>
                  </a:lnTo>
                  <a:lnTo>
                    <a:pt x="239966" y="1179804"/>
                  </a:lnTo>
                  <a:lnTo>
                    <a:pt x="238010" y="1179804"/>
                  </a:lnTo>
                  <a:lnTo>
                    <a:pt x="247777" y="1186154"/>
                  </a:lnTo>
                  <a:lnTo>
                    <a:pt x="238010" y="1189964"/>
                  </a:lnTo>
                  <a:lnTo>
                    <a:pt x="236067" y="1192504"/>
                  </a:lnTo>
                  <a:lnTo>
                    <a:pt x="238010" y="1197584"/>
                  </a:lnTo>
                  <a:lnTo>
                    <a:pt x="247777" y="1197584"/>
                  </a:lnTo>
                  <a:lnTo>
                    <a:pt x="251675" y="1200124"/>
                  </a:lnTo>
                  <a:lnTo>
                    <a:pt x="247650" y="1206474"/>
                  </a:lnTo>
                  <a:lnTo>
                    <a:pt x="247281" y="1210284"/>
                  </a:lnTo>
                  <a:lnTo>
                    <a:pt x="250571" y="1214094"/>
                  </a:lnTo>
                  <a:lnTo>
                    <a:pt x="257530" y="1222984"/>
                  </a:lnTo>
                  <a:lnTo>
                    <a:pt x="246278" y="1221714"/>
                  </a:lnTo>
                  <a:lnTo>
                    <a:pt x="237769" y="1216634"/>
                  </a:lnTo>
                  <a:lnTo>
                    <a:pt x="230365" y="1212824"/>
                  </a:lnTo>
                  <a:lnTo>
                    <a:pt x="222402" y="1212824"/>
                  </a:lnTo>
                  <a:lnTo>
                    <a:pt x="230212" y="1217904"/>
                  </a:lnTo>
                  <a:lnTo>
                    <a:pt x="234111" y="1222984"/>
                  </a:lnTo>
                  <a:lnTo>
                    <a:pt x="234111" y="1230604"/>
                  </a:lnTo>
                  <a:lnTo>
                    <a:pt x="228473" y="1234414"/>
                  </a:lnTo>
                  <a:lnTo>
                    <a:pt x="222656" y="1238224"/>
                  </a:lnTo>
                  <a:lnTo>
                    <a:pt x="215734" y="1242034"/>
                  </a:lnTo>
                  <a:lnTo>
                    <a:pt x="206806" y="1244574"/>
                  </a:lnTo>
                  <a:lnTo>
                    <a:pt x="216560" y="1247114"/>
                  </a:lnTo>
                  <a:lnTo>
                    <a:pt x="220459" y="1256004"/>
                  </a:lnTo>
                  <a:lnTo>
                    <a:pt x="212001" y="1250492"/>
                  </a:lnTo>
                  <a:lnTo>
                    <a:pt x="214604" y="1254734"/>
                  </a:lnTo>
                  <a:lnTo>
                    <a:pt x="218503" y="1258544"/>
                  </a:lnTo>
                  <a:lnTo>
                    <a:pt x="217525" y="1263624"/>
                  </a:lnTo>
                  <a:lnTo>
                    <a:pt x="205333" y="1263624"/>
                  </a:lnTo>
                  <a:lnTo>
                    <a:pt x="208749" y="1267434"/>
                  </a:lnTo>
                  <a:lnTo>
                    <a:pt x="204851" y="1267434"/>
                  </a:lnTo>
                  <a:lnTo>
                    <a:pt x="206806" y="1268717"/>
                  </a:lnTo>
                  <a:lnTo>
                    <a:pt x="206806" y="1270584"/>
                  </a:lnTo>
                  <a:lnTo>
                    <a:pt x="208749" y="1270584"/>
                  </a:lnTo>
                  <a:lnTo>
                    <a:pt x="208749" y="1269974"/>
                  </a:lnTo>
                  <a:lnTo>
                    <a:pt x="212648" y="1272514"/>
                  </a:lnTo>
                  <a:lnTo>
                    <a:pt x="206806" y="1277594"/>
                  </a:lnTo>
                  <a:lnTo>
                    <a:pt x="208749" y="1283944"/>
                  </a:lnTo>
                  <a:lnTo>
                    <a:pt x="197053" y="1277594"/>
                  </a:lnTo>
                  <a:lnTo>
                    <a:pt x="200952" y="1273784"/>
                  </a:lnTo>
                  <a:lnTo>
                    <a:pt x="195160" y="1273784"/>
                  </a:lnTo>
                  <a:lnTo>
                    <a:pt x="195580" y="1277594"/>
                  </a:lnTo>
                  <a:lnTo>
                    <a:pt x="198208" y="1281404"/>
                  </a:lnTo>
                  <a:lnTo>
                    <a:pt x="198996" y="1285214"/>
                  </a:lnTo>
                  <a:lnTo>
                    <a:pt x="202895" y="1291564"/>
                  </a:lnTo>
                  <a:lnTo>
                    <a:pt x="212648" y="1292834"/>
                  </a:lnTo>
                  <a:lnTo>
                    <a:pt x="216560" y="1295374"/>
                  </a:lnTo>
                  <a:lnTo>
                    <a:pt x="214604" y="1296644"/>
                  </a:lnTo>
                  <a:lnTo>
                    <a:pt x="218503" y="1299184"/>
                  </a:lnTo>
                  <a:lnTo>
                    <a:pt x="214604" y="1299184"/>
                  </a:lnTo>
                  <a:lnTo>
                    <a:pt x="208749" y="1301724"/>
                  </a:lnTo>
                  <a:lnTo>
                    <a:pt x="204851" y="1299184"/>
                  </a:lnTo>
                  <a:lnTo>
                    <a:pt x="208749" y="1309344"/>
                  </a:lnTo>
                  <a:lnTo>
                    <a:pt x="202895" y="1306804"/>
                  </a:lnTo>
                  <a:lnTo>
                    <a:pt x="200075" y="1305890"/>
                  </a:lnTo>
                  <a:lnTo>
                    <a:pt x="199732" y="1305191"/>
                  </a:lnTo>
                  <a:lnTo>
                    <a:pt x="199136" y="1305585"/>
                  </a:lnTo>
                  <a:lnTo>
                    <a:pt x="198996" y="1305534"/>
                  </a:lnTo>
                  <a:lnTo>
                    <a:pt x="198996" y="1305674"/>
                  </a:lnTo>
                  <a:lnTo>
                    <a:pt x="200952" y="1307630"/>
                  </a:lnTo>
                  <a:lnTo>
                    <a:pt x="200761" y="1307274"/>
                  </a:lnTo>
                  <a:lnTo>
                    <a:pt x="202895" y="1309344"/>
                  </a:lnTo>
                  <a:lnTo>
                    <a:pt x="208749" y="1310614"/>
                  </a:lnTo>
                  <a:lnTo>
                    <a:pt x="200952" y="1310614"/>
                  </a:lnTo>
                  <a:lnTo>
                    <a:pt x="198424" y="1315694"/>
                  </a:lnTo>
                  <a:lnTo>
                    <a:pt x="205587" y="1320774"/>
                  </a:lnTo>
                  <a:lnTo>
                    <a:pt x="213842" y="1328394"/>
                  </a:lnTo>
                  <a:lnTo>
                    <a:pt x="214604" y="1334744"/>
                  </a:lnTo>
                  <a:lnTo>
                    <a:pt x="208749" y="1330934"/>
                  </a:lnTo>
                  <a:lnTo>
                    <a:pt x="212648" y="1342364"/>
                  </a:lnTo>
                  <a:lnTo>
                    <a:pt x="204851" y="1343634"/>
                  </a:lnTo>
                  <a:lnTo>
                    <a:pt x="201676" y="1341094"/>
                  </a:lnTo>
                  <a:lnTo>
                    <a:pt x="185102" y="1337284"/>
                  </a:lnTo>
                  <a:lnTo>
                    <a:pt x="177533" y="1334744"/>
                  </a:lnTo>
                  <a:lnTo>
                    <a:pt x="176415" y="1338554"/>
                  </a:lnTo>
                  <a:lnTo>
                    <a:pt x="181686" y="1341094"/>
                  </a:lnTo>
                  <a:lnTo>
                    <a:pt x="188785" y="1344904"/>
                  </a:lnTo>
                  <a:lnTo>
                    <a:pt x="193141" y="1349984"/>
                  </a:lnTo>
                  <a:lnTo>
                    <a:pt x="185343" y="1346174"/>
                  </a:lnTo>
                  <a:lnTo>
                    <a:pt x="189242" y="1353794"/>
                  </a:lnTo>
                  <a:lnTo>
                    <a:pt x="185343" y="1349984"/>
                  </a:lnTo>
                  <a:lnTo>
                    <a:pt x="183388" y="1356334"/>
                  </a:lnTo>
                  <a:lnTo>
                    <a:pt x="179489" y="1349984"/>
                  </a:lnTo>
                  <a:lnTo>
                    <a:pt x="175590" y="1357604"/>
                  </a:lnTo>
                  <a:lnTo>
                    <a:pt x="177533" y="1356334"/>
                  </a:lnTo>
                  <a:lnTo>
                    <a:pt x="173634" y="1361414"/>
                  </a:lnTo>
                  <a:lnTo>
                    <a:pt x="189242" y="1367764"/>
                  </a:lnTo>
                  <a:lnTo>
                    <a:pt x="191198" y="1369034"/>
                  </a:lnTo>
                  <a:lnTo>
                    <a:pt x="179489" y="1369034"/>
                  </a:lnTo>
                  <a:lnTo>
                    <a:pt x="179489" y="1367764"/>
                  </a:lnTo>
                  <a:lnTo>
                    <a:pt x="172478" y="1367764"/>
                  </a:lnTo>
                  <a:lnTo>
                    <a:pt x="174790" y="1372844"/>
                  </a:lnTo>
                  <a:lnTo>
                    <a:pt x="175590" y="1372844"/>
                  </a:lnTo>
                  <a:lnTo>
                    <a:pt x="181444" y="1375384"/>
                  </a:lnTo>
                  <a:lnTo>
                    <a:pt x="181444" y="1379194"/>
                  </a:lnTo>
                  <a:lnTo>
                    <a:pt x="171691" y="1375384"/>
                  </a:lnTo>
                  <a:lnTo>
                    <a:pt x="171691" y="1380464"/>
                  </a:lnTo>
                  <a:lnTo>
                    <a:pt x="167779" y="1379194"/>
                  </a:lnTo>
                  <a:lnTo>
                    <a:pt x="171259" y="1380464"/>
                  </a:lnTo>
                  <a:lnTo>
                    <a:pt x="172173" y="1383004"/>
                  </a:lnTo>
                  <a:lnTo>
                    <a:pt x="173824" y="1386814"/>
                  </a:lnTo>
                  <a:lnTo>
                    <a:pt x="179489" y="1390624"/>
                  </a:lnTo>
                  <a:lnTo>
                    <a:pt x="172504" y="1390624"/>
                  </a:lnTo>
                  <a:lnTo>
                    <a:pt x="171932" y="1394434"/>
                  </a:lnTo>
                  <a:lnTo>
                    <a:pt x="170256" y="1398244"/>
                  </a:lnTo>
                  <a:lnTo>
                    <a:pt x="171691" y="1402054"/>
                  </a:lnTo>
                  <a:lnTo>
                    <a:pt x="169735" y="1402054"/>
                  </a:lnTo>
                  <a:lnTo>
                    <a:pt x="173240" y="1407134"/>
                  </a:lnTo>
                  <a:lnTo>
                    <a:pt x="175831" y="1412214"/>
                  </a:lnTo>
                  <a:lnTo>
                    <a:pt x="178790" y="1418564"/>
                  </a:lnTo>
                  <a:lnTo>
                    <a:pt x="183388" y="1426184"/>
                  </a:lnTo>
                  <a:lnTo>
                    <a:pt x="175590" y="1419834"/>
                  </a:lnTo>
                  <a:lnTo>
                    <a:pt x="175831" y="1424914"/>
                  </a:lnTo>
                  <a:lnTo>
                    <a:pt x="181927" y="1428724"/>
                  </a:lnTo>
                  <a:lnTo>
                    <a:pt x="188760" y="1433804"/>
                  </a:lnTo>
                  <a:lnTo>
                    <a:pt x="191198" y="1437614"/>
                  </a:lnTo>
                  <a:lnTo>
                    <a:pt x="185737" y="1436344"/>
                  </a:lnTo>
                  <a:lnTo>
                    <a:pt x="184124" y="1438884"/>
                  </a:lnTo>
                  <a:lnTo>
                    <a:pt x="182143" y="1441424"/>
                  </a:lnTo>
                  <a:lnTo>
                    <a:pt x="175590" y="1440154"/>
                  </a:lnTo>
                  <a:lnTo>
                    <a:pt x="181444" y="1445234"/>
                  </a:lnTo>
                  <a:lnTo>
                    <a:pt x="183388" y="1451584"/>
                  </a:lnTo>
                  <a:lnTo>
                    <a:pt x="193141" y="1456664"/>
                  </a:lnTo>
                  <a:lnTo>
                    <a:pt x="185343" y="1456664"/>
                  </a:lnTo>
                  <a:lnTo>
                    <a:pt x="184480" y="1455394"/>
                  </a:lnTo>
                  <a:lnTo>
                    <a:pt x="177533" y="1445234"/>
                  </a:lnTo>
                  <a:lnTo>
                    <a:pt x="173634" y="1447774"/>
                  </a:lnTo>
                  <a:lnTo>
                    <a:pt x="177533" y="1455394"/>
                  </a:lnTo>
                  <a:lnTo>
                    <a:pt x="169735" y="1452854"/>
                  </a:lnTo>
                  <a:lnTo>
                    <a:pt x="175590" y="1455394"/>
                  </a:lnTo>
                  <a:lnTo>
                    <a:pt x="173634" y="1459204"/>
                  </a:lnTo>
                  <a:lnTo>
                    <a:pt x="177533" y="1460474"/>
                  </a:lnTo>
                  <a:lnTo>
                    <a:pt x="169735" y="1459204"/>
                  </a:lnTo>
                  <a:lnTo>
                    <a:pt x="161937" y="1459204"/>
                  </a:lnTo>
                  <a:lnTo>
                    <a:pt x="156083" y="1456664"/>
                  </a:lnTo>
                  <a:lnTo>
                    <a:pt x="158026" y="1460474"/>
                  </a:lnTo>
                  <a:lnTo>
                    <a:pt x="148272" y="1463014"/>
                  </a:lnTo>
                  <a:lnTo>
                    <a:pt x="150241" y="1464297"/>
                  </a:lnTo>
                  <a:lnTo>
                    <a:pt x="156235" y="1469364"/>
                  </a:lnTo>
                  <a:lnTo>
                    <a:pt x="157302" y="1473174"/>
                  </a:lnTo>
                  <a:lnTo>
                    <a:pt x="158724" y="1476984"/>
                  </a:lnTo>
                  <a:lnTo>
                    <a:pt x="165836" y="1482064"/>
                  </a:lnTo>
                  <a:lnTo>
                    <a:pt x="156083" y="1480794"/>
                  </a:lnTo>
                  <a:lnTo>
                    <a:pt x="156083" y="1485874"/>
                  </a:lnTo>
                  <a:lnTo>
                    <a:pt x="171691" y="1489684"/>
                  </a:lnTo>
                  <a:lnTo>
                    <a:pt x="175590" y="1494764"/>
                  </a:lnTo>
                  <a:lnTo>
                    <a:pt x="175590" y="1499844"/>
                  </a:lnTo>
                  <a:lnTo>
                    <a:pt x="173634" y="1499844"/>
                  </a:lnTo>
                  <a:lnTo>
                    <a:pt x="168122" y="1496034"/>
                  </a:lnTo>
                  <a:lnTo>
                    <a:pt x="163144" y="1494764"/>
                  </a:lnTo>
                  <a:lnTo>
                    <a:pt x="158546" y="1497304"/>
                  </a:lnTo>
                  <a:lnTo>
                    <a:pt x="154127" y="1498574"/>
                  </a:lnTo>
                  <a:lnTo>
                    <a:pt x="152171" y="1499844"/>
                  </a:lnTo>
                  <a:lnTo>
                    <a:pt x="152171" y="1507464"/>
                  </a:lnTo>
                  <a:lnTo>
                    <a:pt x="158026" y="1513814"/>
                  </a:lnTo>
                  <a:lnTo>
                    <a:pt x="150228" y="1507464"/>
                  </a:lnTo>
                  <a:lnTo>
                    <a:pt x="144373" y="1507464"/>
                  </a:lnTo>
                  <a:lnTo>
                    <a:pt x="144373" y="1502384"/>
                  </a:lnTo>
                  <a:lnTo>
                    <a:pt x="137731" y="1502384"/>
                  </a:lnTo>
                  <a:lnTo>
                    <a:pt x="138036" y="1506194"/>
                  </a:lnTo>
                  <a:lnTo>
                    <a:pt x="140525" y="1511274"/>
                  </a:lnTo>
                  <a:lnTo>
                    <a:pt x="140474" y="1515084"/>
                  </a:lnTo>
                  <a:lnTo>
                    <a:pt x="132664" y="1513814"/>
                  </a:lnTo>
                  <a:lnTo>
                    <a:pt x="135801" y="1520164"/>
                  </a:lnTo>
                  <a:lnTo>
                    <a:pt x="141693" y="1526514"/>
                  </a:lnTo>
                  <a:lnTo>
                    <a:pt x="149402" y="1531594"/>
                  </a:lnTo>
                  <a:lnTo>
                    <a:pt x="158026" y="1536674"/>
                  </a:lnTo>
                  <a:lnTo>
                    <a:pt x="148272" y="1535404"/>
                  </a:lnTo>
                  <a:lnTo>
                    <a:pt x="146316" y="1532864"/>
                  </a:lnTo>
                  <a:lnTo>
                    <a:pt x="138518" y="1527784"/>
                  </a:lnTo>
                  <a:lnTo>
                    <a:pt x="130721" y="1531594"/>
                  </a:lnTo>
                  <a:lnTo>
                    <a:pt x="134620" y="1540484"/>
                  </a:lnTo>
                  <a:lnTo>
                    <a:pt x="130721" y="1546834"/>
                  </a:lnTo>
                  <a:lnTo>
                    <a:pt x="122910" y="1546834"/>
                  </a:lnTo>
                  <a:lnTo>
                    <a:pt x="120954" y="1543024"/>
                  </a:lnTo>
                  <a:lnTo>
                    <a:pt x="119011" y="1540484"/>
                  </a:lnTo>
                  <a:lnTo>
                    <a:pt x="119684" y="1546834"/>
                  </a:lnTo>
                  <a:lnTo>
                    <a:pt x="118516" y="1553184"/>
                  </a:lnTo>
                  <a:lnTo>
                    <a:pt x="119557" y="1558264"/>
                  </a:lnTo>
                  <a:lnTo>
                    <a:pt x="126809" y="1564614"/>
                  </a:lnTo>
                  <a:lnTo>
                    <a:pt x="120954" y="1560804"/>
                  </a:lnTo>
                  <a:lnTo>
                    <a:pt x="120954" y="1565884"/>
                  </a:lnTo>
                  <a:lnTo>
                    <a:pt x="117055" y="1565884"/>
                  </a:lnTo>
                  <a:lnTo>
                    <a:pt x="124866" y="1569694"/>
                  </a:lnTo>
                  <a:lnTo>
                    <a:pt x="122910" y="1569694"/>
                  </a:lnTo>
                  <a:lnTo>
                    <a:pt x="124777" y="1572742"/>
                  </a:lnTo>
                  <a:lnTo>
                    <a:pt x="120967" y="1572742"/>
                  </a:lnTo>
                  <a:lnTo>
                    <a:pt x="122910" y="1574685"/>
                  </a:lnTo>
                  <a:lnTo>
                    <a:pt x="122910" y="1576641"/>
                  </a:lnTo>
                  <a:lnTo>
                    <a:pt x="124866" y="1578584"/>
                  </a:lnTo>
                  <a:lnTo>
                    <a:pt x="126809" y="1578584"/>
                  </a:lnTo>
                  <a:lnTo>
                    <a:pt x="124955" y="1573047"/>
                  </a:lnTo>
                  <a:lnTo>
                    <a:pt x="126809" y="1576044"/>
                  </a:lnTo>
                  <a:lnTo>
                    <a:pt x="130721" y="1587474"/>
                  </a:lnTo>
                  <a:lnTo>
                    <a:pt x="122910" y="1590014"/>
                  </a:lnTo>
                  <a:lnTo>
                    <a:pt x="119011" y="1586204"/>
                  </a:lnTo>
                  <a:lnTo>
                    <a:pt x="119037" y="1593824"/>
                  </a:lnTo>
                  <a:lnTo>
                    <a:pt x="123647" y="1602714"/>
                  </a:lnTo>
                  <a:lnTo>
                    <a:pt x="126415" y="1611604"/>
                  </a:lnTo>
                  <a:lnTo>
                    <a:pt x="120954" y="1616684"/>
                  </a:lnTo>
                  <a:lnTo>
                    <a:pt x="117055" y="1616684"/>
                  </a:lnTo>
                  <a:lnTo>
                    <a:pt x="109258" y="1609064"/>
                  </a:lnTo>
                  <a:lnTo>
                    <a:pt x="107302" y="1615414"/>
                  </a:lnTo>
                  <a:lnTo>
                    <a:pt x="111607" y="1617954"/>
                  </a:lnTo>
                  <a:lnTo>
                    <a:pt x="116814" y="1620494"/>
                  </a:lnTo>
                  <a:lnTo>
                    <a:pt x="120192" y="1624304"/>
                  </a:lnTo>
                  <a:lnTo>
                    <a:pt x="119011" y="1626844"/>
                  </a:lnTo>
                  <a:lnTo>
                    <a:pt x="109258" y="1623034"/>
                  </a:lnTo>
                  <a:lnTo>
                    <a:pt x="117055" y="1630654"/>
                  </a:lnTo>
                  <a:lnTo>
                    <a:pt x="122516" y="1630654"/>
                  </a:lnTo>
                  <a:lnTo>
                    <a:pt x="125590" y="1629384"/>
                  </a:lnTo>
                  <a:lnTo>
                    <a:pt x="128308" y="1629384"/>
                  </a:lnTo>
                  <a:lnTo>
                    <a:pt x="132664" y="1631924"/>
                  </a:lnTo>
                  <a:lnTo>
                    <a:pt x="128727" y="1634464"/>
                  </a:lnTo>
                  <a:lnTo>
                    <a:pt x="130467" y="1637004"/>
                  </a:lnTo>
                  <a:lnTo>
                    <a:pt x="131838" y="1640814"/>
                  </a:lnTo>
                  <a:lnTo>
                    <a:pt x="126809" y="1642084"/>
                  </a:lnTo>
                  <a:lnTo>
                    <a:pt x="126809" y="1640814"/>
                  </a:lnTo>
                  <a:lnTo>
                    <a:pt x="119011" y="1637004"/>
                  </a:lnTo>
                  <a:lnTo>
                    <a:pt x="115112" y="1631924"/>
                  </a:lnTo>
                  <a:lnTo>
                    <a:pt x="107734" y="1639544"/>
                  </a:lnTo>
                  <a:lnTo>
                    <a:pt x="106883" y="1654784"/>
                  </a:lnTo>
                  <a:lnTo>
                    <a:pt x="99504" y="1662404"/>
                  </a:lnTo>
                  <a:lnTo>
                    <a:pt x="102666" y="1668754"/>
                  </a:lnTo>
                  <a:lnTo>
                    <a:pt x="106083" y="1681454"/>
                  </a:lnTo>
                  <a:lnTo>
                    <a:pt x="109258" y="1686534"/>
                  </a:lnTo>
                  <a:lnTo>
                    <a:pt x="101993" y="1683994"/>
                  </a:lnTo>
                  <a:lnTo>
                    <a:pt x="95110" y="1681454"/>
                  </a:lnTo>
                  <a:lnTo>
                    <a:pt x="88950" y="1677644"/>
                  </a:lnTo>
                  <a:lnTo>
                    <a:pt x="83896" y="1673834"/>
                  </a:lnTo>
                  <a:lnTo>
                    <a:pt x="84747" y="1677644"/>
                  </a:lnTo>
                  <a:lnTo>
                    <a:pt x="89255" y="1682724"/>
                  </a:lnTo>
                  <a:lnTo>
                    <a:pt x="91579" y="1687804"/>
                  </a:lnTo>
                  <a:lnTo>
                    <a:pt x="85839" y="1686534"/>
                  </a:lnTo>
                  <a:lnTo>
                    <a:pt x="91389" y="1692884"/>
                  </a:lnTo>
                  <a:lnTo>
                    <a:pt x="93649" y="1700504"/>
                  </a:lnTo>
                  <a:lnTo>
                    <a:pt x="97370" y="1706854"/>
                  </a:lnTo>
                  <a:lnTo>
                    <a:pt x="107302" y="1714474"/>
                  </a:lnTo>
                  <a:lnTo>
                    <a:pt x="103403" y="1711934"/>
                  </a:lnTo>
                  <a:lnTo>
                    <a:pt x="105359" y="1720824"/>
                  </a:lnTo>
                  <a:lnTo>
                    <a:pt x="95592" y="1710664"/>
                  </a:lnTo>
                  <a:lnTo>
                    <a:pt x="95592" y="1772894"/>
                  </a:lnTo>
                  <a:lnTo>
                    <a:pt x="94043" y="1778990"/>
                  </a:lnTo>
                  <a:lnTo>
                    <a:pt x="87795" y="1772894"/>
                  </a:lnTo>
                  <a:lnTo>
                    <a:pt x="95592" y="1772894"/>
                  </a:lnTo>
                  <a:lnTo>
                    <a:pt x="95592" y="1710664"/>
                  </a:lnTo>
                  <a:lnTo>
                    <a:pt x="93891" y="1714474"/>
                  </a:lnTo>
                  <a:lnTo>
                    <a:pt x="86334" y="1715744"/>
                  </a:lnTo>
                  <a:lnTo>
                    <a:pt x="74142" y="1715744"/>
                  </a:lnTo>
                  <a:lnTo>
                    <a:pt x="74142" y="1718284"/>
                  </a:lnTo>
                  <a:lnTo>
                    <a:pt x="87795" y="1720824"/>
                  </a:lnTo>
                  <a:lnTo>
                    <a:pt x="85839" y="1724634"/>
                  </a:lnTo>
                  <a:lnTo>
                    <a:pt x="81940" y="1724634"/>
                  </a:lnTo>
                  <a:lnTo>
                    <a:pt x="85839" y="1728444"/>
                  </a:lnTo>
                  <a:lnTo>
                    <a:pt x="79997" y="1728444"/>
                  </a:lnTo>
                  <a:lnTo>
                    <a:pt x="78041" y="1722094"/>
                  </a:lnTo>
                  <a:lnTo>
                    <a:pt x="72186" y="1720824"/>
                  </a:lnTo>
                  <a:lnTo>
                    <a:pt x="70904" y="1724634"/>
                  </a:lnTo>
                  <a:lnTo>
                    <a:pt x="73647" y="1729714"/>
                  </a:lnTo>
                  <a:lnTo>
                    <a:pt x="77127" y="1736064"/>
                  </a:lnTo>
                  <a:lnTo>
                    <a:pt x="78041" y="1741144"/>
                  </a:lnTo>
                  <a:lnTo>
                    <a:pt x="76085" y="1739874"/>
                  </a:lnTo>
                  <a:lnTo>
                    <a:pt x="72186" y="1746224"/>
                  </a:lnTo>
                  <a:lnTo>
                    <a:pt x="76085" y="1753844"/>
                  </a:lnTo>
                  <a:lnTo>
                    <a:pt x="70231" y="1751304"/>
                  </a:lnTo>
                  <a:lnTo>
                    <a:pt x="70231" y="1753844"/>
                  </a:lnTo>
                  <a:lnTo>
                    <a:pt x="74142" y="1755114"/>
                  </a:lnTo>
                  <a:lnTo>
                    <a:pt x="74142" y="1757654"/>
                  </a:lnTo>
                  <a:lnTo>
                    <a:pt x="76085" y="1758924"/>
                  </a:lnTo>
                  <a:lnTo>
                    <a:pt x="79997" y="1769084"/>
                  </a:lnTo>
                  <a:lnTo>
                    <a:pt x="78041" y="1770354"/>
                  </a:lnTo>
                  <a:lnTo>
                    <a:pt x="74142" y="1770354"/>
                  </a:lnTo>
                  <a:lnTo>
                    <a:pt x="83896" y="1784324"/>
                  </a:lnTo>
                  <a:lnTo>
                    <a:pt x="84874" y="1784324"/>
                  </a:lnTo>
                  <a:lnTo>
                    <a:pt x="89750" y="1786864"/>
                  </a:lnTo>
                  <a:lnTo>
                    <a:pt x="87795" y="1780514"/>
                  </a:lnTo>
                  <a:lnTo>
                    <a:pt x="93649" y="1780514"/>
                  </a:lnTo>
                  <a:lnTo>
                    <a:pt x="95592" y="1780514"/>
                  </a:lnTo>
                  <a:lnTo>
                    <a:pt x="94818" y="1779752"/>
                  </a:lnTo>
                  <a:lnTo>
                    <a:pt x="95592" y="1779244"/>
                  </a:lnTo>
                  <a:lnTo>
                    <a:pt x="95846" y="1772894"/>
                  </a:lnTo>
                  <a:lnTo>
                    <a:pt x="96151" y="1765274"/>
                  </a:lnTo>
                  <a:lnTo>
                    <a:pt x="99288" y="1753844"/>
                  </a:lnTo>
                  <a:lnTo>
                    <a:pt x="99987" y="1751304"/>
                  </a:lnTo>
                  <a:lnTo>
                    <a:pt x="105359" y="1741144"/>
                  </a:lnTo>
                  <a:lnTo>
                    <a:pt x="106019" y="1739874"/>
                  </a:lnTo>
                  <a:lnTo>
                    <a:pt x="113157" y="1728444"/>
                  </a:lnTo>
                  <a:lnTo>
                    <a:pt x="111201" y="1724634"/>
                  </a:lnTo>
                  <a:lnTo>
                    <a:pt x="107302" y="1722094"/>
                  </a:lnTo>
                  <a:lnTo>
                    <a:pt x="114858" y="1720824"/>
                  </a:lnTo>
                  <a:lnTo>
                    <a:pt x="120954" y="1718284"/>
                  </a:lnTo>
                  <a:lnTo>
                    <a:pt x="122237" y="1714474"/>
                  </a:lnTo>
                  <a:lnTo>
                    <a:pt x="122669" y="1713204"/>
                  </a:lnTo>
                  <a:lnTo>
                    <a:pt x="117055" y="1706854"/>
                  </a:lnTo>
                  <a:lnTo>
                    <a:pt x="119011" y="1706854"/>
                  </a:lnTo>
                  <a:lnTo>
                    <a:pt x="120954" y="1708124"/>
                  </a:lnTo>
                  <a:lnTo>
                    <a:pt x="121780" y="1706854"/>
                  </a:lnTo>
                  <a:lnTo>
                    <a:pt x="123431" y="1704314"/>
                  </a:lnTo>
                  <a:lnTo>
                    <a:pt x="129006" y="1699234"/>
                  </a:lnTo>
                  <a:lnTo>
                    <a:pt x="134950" y="1694154"/>
                  </a:lnTo>
                  <a:lnTo>
                    <a:pt x="137922" y="1687804"/>
                  </a:lnTo>
                  <a:lnTo>
                    <a:pt x="138518" y="1686534"/>
                  </a:lnTo>
                  <a:lnTo>
                    <a:pt x="134035" y="1681454"/>
                  </a:lnTo>
                  <a:lnTo>
                    <a:pt x="137782" y="1677644"/>
                  </a:lnTo>
                  <a:lnTo>
                    <a:pt x="140436" y="1673834"/>
                  </a:lnTo>
                  <a:lnTo>
                    <a:pt x="137325" y="1671294"/>
                  </a:lnTo>
                  <a:lnTo>
                    <a:pt x="132664" y="1667484"/>
                  </a:lnTo>
                  <a:lnTo>
                    <a:pt x="136563" y="1671294"/>
                  </a:lnTo>
                  <a:lnTo>
                    <a:pt x="128765" y="1671294"/>
                  </a:lnTo>
                  <a:lnTo>
                    <a:pt x="122910" y="1662404"/>
                  </a:lnTo>
                  <a:lnTo>
                    <a:pt x="119011" y="1657324"/>
                  </a:lnTo>
                  <a:lnTo>
                    <a:pt x="127635" y="1659864"/>
                  </a:lnTo>
                  <a:lnTo>
                    <a:pt x="132422" y="1662404"/>
                  </a:lnTo>
                  <a:lnTo>
                    <a:pt x="136842" y="1663674"/>
                  </a:lnTo>
                  <a:lnTo>
                    <a:pt x="144373" y="1666214"/>
                  </a:lnTo>
                  <a:lnTo>
                    <a:pt x="138518" y="1667484"/>
                  </a:lnTo>
                  <a:lnTo>
                    <a:pt x="150228" y="1671294"/>
                  </a:lnTo>
                  <a:lnTo>
                    <a:pt x="142570" y="1659864"/>
                  </a:lnTo>
                  <a:lnTo>
                    <a:pt x="145148" y="1657324"/>
                  </a:lnTo>
                  <a:lnTo>
                    <a:pt x="149009" y="1653514"/>
                  </a:lnTo>
                  <a:lnTo>
                    <a:pt x="156540" y="1649704"/>
                  </a:lnTo>
                  <a:lnTo>
                    <a:pt x="152171" y="1642084"/>
                  </a:lnTo>
                  <a:lnTo>
                    <a:pt x="154127" y="1642084"/>
                  </a:lnTo>
                  <a:lnTo>
                    <a:pt x="156083" y="1644624"/>
                  </a:lnTo>
                  <a:lnTo>
                    <a:pt x="158419" y="1642084"/>
                  </a:lnTo>
                  <a:lnTo>
                    <a:pt x="155829" y="1638274"/>
                  </a:lnTo>
                  <a:lnTo>
                    <a:pt x="151409" y="1633194"/>
                  </a:lnTo>
                  <a:lnTo>
                    <a:pt x="149059" y="1629384"/>
                  </a:lnTo>
                  <a:lnTo>
                    <a:pt x="148272" y="1628114"/>
                  </a:lnTo>
                  <a:lnTo>
                    <a:pt x="154127" y="1630654"/>
                  </a:lnTo>
                  <a:lnTo>
                    <a:pt x="161937" y="1638274"/>
                  </a:lnTo>
                  <a:lnTo>
                    <a:pt x="164833" y="1631924"/>
                  </a:lnTo>
                  <a:lnTo>
                    <a:pt x="164731" y="1628114"/>
                  </a:lnTo>
                  <a:lnTo>
                    <a:pt x="164706" y="1626844"/>
                  </a:lnTo>
                  <a:lnTo>
                    <a:pt x="164617" y="1623034"/>
                  </a:lnTo>
                  <a:lnTo>
                    <a:pt x="165239" y="1616684"/>
                  </a:lnTo>
                  <a:lnTo>
                    <a:pt x="165493" y="1614144"/>
                  </a:lnTo>
                  <a:lnTo>
                    <a:pt x="171691" y="1609064"/>
                  </a:lnTo>
                  <a:lnTo>
                    <a:pt x="168173" y="1605254"/>
                  </a:lnTo>
                  <a:lnTo>
                    <a:pt x="165836" y="1602714"/>
                  </a:lnTo>
                  <a:lnTo>
                    <a:pt x="159981" y="1605254"/>
                  </a:lnTo>
                  <a:lnTo>
                    <a:pt x="156083" y="1601444"/>
                  </a:lnTo>
                  <a:lnTo>
                    <a:pt x="159981" y="1598904"/>
                  </a:lnTo>
                  <a:lnTo>
                    <a:pt x="165836" y="1601444"/>
                  </a:lnTo>
                  <a:lnTo>
                    <a:pt x="169735" y="1605254"/>
                  </a:lnTo>
                  <a:lnTo>
                    <a:pt x="177419" y="1600174"/>
                  </a:lnTo>
                  <a:lnTo>
                    <a:pt x="177558" y="1598904"/>
                  </a:lnTo>
                  <a:lnTo>
                    <a:pt x="178511" y="1590014"/>
                  </a:lnTo>
                  <a:lnTo>
                    <a:pt x="179616" y="1579854"/>
                  </a:lnTo>
                  <a:lnTo>
                    <a:pt x="187299" y="1572234"/>
                  </a:lnTo>
                  <a:lnTo>
                    <a:pt x="182968" y="1567154"/>
                  </a:lnTo>
                  <a:lnTo>
                    <a:pt x="180327" y="1564614"/>
                  </a:lnTo>
                  <a:lnTo>
                    <a:pt x="179006" y="1563344"/>
                  </a:lnTo>
                  <a:lnTo>
                    <a:pt x="175768" y="1559534"/>
                  </a:lnTo>
                  <a:lnTo>
                    <a:pt x="173634" y="1554454"/>
                  </a:lnTo>
                  <a:lnTo>
                    <a:pt x="179489" y="1558264"/>
                  </a:lnTo>
                  <a:lnTo>
                    <a:pt x="193141" y="1560804"/>
                  </a:lnTo>
                  <a:lnTo>
                    <a:pt x="193141" y="1562989"/>
                  </a:lnTo>
                  <a:lnTo>
                    <a:pt x="191198" y="1562989"/>
                  </a:lnTo>
                  <a:lnTo>
                    <a:pt x="193141" y="1563966"/>
                  </a:lnTo>
                  <a:lnTo>
                    <a:pt x="193141" y="1564944"/>
                  </a:lnTo>
                  <a:lnTo>
                    <a:pt x="193141" y="1565884"/>
                  </a:lnTo>
                  <a:lnTo>
                    <a:pt x="198996" y="1569694"/>
                  </a:lnTo>
                  <a:lnTo>
                    <a:pt x="202234" y="1563344"/>
                  </a:lnTo>
                  <a:lnTo>
                    <a:pt x="204368" y="1555724"/>
                  </a:lnTo>
                  <a:lnTo>
                    <a:pt x="204114" y="1554454"/>
                  </a:lnTo>
                  <a:lnTo>
                    <a:pt x="202844" y="1548104"/>
                  </a:lnTo>
                  <a:lnTo>
                    <a:pt x="201739" y="1546834"/>
                  </a:lnTo>
                  <a:lnTo>
                    <a:pt x="195097" y="1539214"/>
                  </a:lnTo>
                  <a:lnTo>
                    <a:pt x="201587" y="1540484"/>
                  </a:lnTo>
                  <a:lnTo>
                    <a:pt x="203149" y="1540484"/>
                  </a:lnTo>
                  <a:lnTo>
                    <a:pt x="203606" y="1539214"/>
                  </a:lnTo>
                  <a:lnTo>
                    <a:pt x="206806" y="1536674"/>
                  </a:lnTo>
                  <a:lnTo>
                    <a:pt x="206806" y="1535404"/>
                  </a:lnTo>
                  <a:lnTo>
                    <a:pt x="204851" y="1536674"/>
                  </a:lnTo>
                  <a:lnTo>
                    <a:pt x="202895" y="1536674"/>
                  </a:lnTo>
                  <a:lnTo>
                    <a:pt x="199085" y="1532864"/>
                  </a:lnTo>
                  <a:lnTo>
                    <a:pt x="200215" y="1531594"/>
                  </a:lnTo>
                  <a:lnTo>
                    <a:pt x="203174" y="1531594"/>
                  </a:lnTo>
                  <a:lnTo>
                    <a:pt x="204851" y="1529054"/>
                  </a:lnTo>
                  <a:lnTo>
                    <a:pt x="206806" y="1531594"/>
                  </a:lnTo>
                  <a:lnTo>
                    <a:pt x="205333" y="1529054"/>
                  </a:lnTo>
                  <a:lnTo>
                    <a:pt x="200952" y="1521434"/>
                  </a:lnTo>
                  <a:lnTo>
                    <a:pt x="202895" y="1521434"/>
                  </a:lnTo>
                  <a:lnTo>
                    <a:pt x="205828" y="1519529"/>
                  </a:lnTo>
                  <a:lnTo>
                    <a:pt x="200952" y="1517624"/>
                  </a:lnTo>
                  <a:lnTo>
                    <a:pt x="202247" y="1515084"/>
                  </a:lnTo>
                  <a:lnTo>
                    <a:pt x="202895" y="1513814"/>
                  </a:lnTo>
                  <a:lnTo>
                    <a:pt x="212661" y="1518894"/>
                  </a:lnTo>
                  <a:lnTo>
                    <a:pt x="212661" y="1515084"/>
                  </a:lnTo>
                  <a:lnTo>
                    <a:pt x="204851" y="1513814"/>
                  </a:lnTo>
                  <a:lnTo>
                    <a:pt x="207175" y="1511274"/>
                  </a:lnTo>
                  <a:lnTo>
                    <a:pt x="207289" y="1508734"/>
                  </a:lnTo>
                  <a:lnTo>
                    <a:pt x="208140" y="1506194"/>
                  </a:lnTo>
                  <a:lnTo>
                    <a:pt x="212661" y="1507464"/>
                  </a:lnTo>
                  <a:lnTo>
                    <a:pt x="214604" y="1507464"/>
                  </a:lnTo>
                  <a:lnTo>
                    <a:pt x="212661" y="1510004"/>
                  </a:lnTo>
                  <a:lnTo>
                    <a:pt x="219367" y="1507464"/>
                  </a:lnTo>
                  <a:lnTo>
                    <a:pt x="219405" y="1506194"/>
                  </a:lnTo>
                  <a:lnTo>
                    <a:pt x="219481" y="1503654"/>
                  </a:lnTo>
                  <a:lnTo>
                    <a:pt x="218478" y="1499844"/>
                  </a:lnTo>
                  <a:lnTo>
                    <a:pt x="218147" y="1498574"/>
                  </a:lnTo>
                  <a:lnTo>
                    <a:pt x="220459" y="1494764"/>
                  </a:lnTo>
                  <a:lnTo>
                    <a:pt x="204851" y="1489684"/>
                  </a:lnTo>
                  <a:lnTo>
                    <a:pt x="202895" y="1484604"/>
                  </a:lnTo>
                  <a:lnTo>
                    <a:pt x="208749" y="1488414"/>
                  </a:lnTo>
                  <a:lnTo>
                    <a:pt x="214604" y="1489684"/>
                  </a:lnTo>
                  <a:lnTo>
                    <a:pt x="216560" y="1485874"/>
                  </a:lnTo>
                  <a:lnTo>
                    <a:pt x="220459" y="1488414"/>
                  </a:lnTo>
                  <a:lnTo>
                    <a:pt x="223062" y="1485874"/>
                  </a:lnTo>
                  <a:lnTo>
                    <a:pt x="224358" y="1484604"/>
                  </a:lnTo>
                  <a:lnTo>
                    <a:pt x="221754" y="1482064"/>
                  </a:lnTo>
                  <a:lnTo>
                    <a:pt x="220459" y="1480794"/>
                  </a:lnTo>
                  <a:lnTo>
                    <a:pt x="218503" y="1480794"/>
                  </a:lnTo>
                  <a:lnTo>
                    <a:pt x="214604" y="1478254"/>
                  </a:lnTo>
                  <a:lnTo>
                    <a:pt x="220459" y="1474444"/>
                  </a:lnTo>
                  <a:lnTo>
                    <a:pt x="228257" y="1480794"/>
                  </a:lnTo>
                  <a:lnTo>
                    <a:pt x="223875" y="1474444"/>
                  </a:lnTo>
                  <a:lnTo>
                    <a:pt x="221246" y="1470634"/>
                  </a:lnTo>
                  <a:lnTo>
                    <a:pt x="222529" y="1466824"/>
                  </a:lnTo>
                  <a:lnTo>
                    <a:pt x="224663" y="1460474"/>
                  </a:lnTo>
                  <a:lnTo>
                    <a:pt x="225513" y="1457934"/>
                  </a:lnTo>
                  <a:lnTo>
                    <a:pt x="224116" y="1456664"/>
                  </a:lnTo>
                  <a:lnTo>
                    <a:pt x="218503" y="1451584"/>
                  </a:lnTo>
                  <a:lnTo>
                    <a:pt x="224358" y="1449044"/>
                  </a:lnTo>
                  <a:lnTo>
                    <a:pt x="226314" y="1456664"/>
                  </a:lnTo>
                  <a:lnTo>
                    <a:pt x="230212" y="1455394"/>
                  </a:lnTo>
                  <a:lnTo>
                    <a:pt x="234149" y="1449044"/>
                  </a:lnTo>
                  <a:lnTo>
                    <a:pt x="232651" y="1441424"/>
                  </a:lnTo>
                  <a:lnTo>
                    <a:pt x="232410" y="1440154"/>
                  </a:lnTo>
                  <a:lnTo>
                    <a:pt x="231952" y="1437614"/>
                  </a:lnTo>
                  <a:lnTo>
                    <a:pt x="231038" y="1432534"/>
                  </a:lnTo>
                  <a:lnTo>
                    <a:pt x="236067" y="1427454"/>
                  </a:lnTo>
                  <a:lnTo>
                    <a:pt x="237553" y="1426184"/>
                  </a:lnTo>
                  <a:lnTo>
                    <a:pt x="243509" y="1421104"/>
                  </a:lnTo>
                  <a:lnTo>
                    <a:pt x="247281" y="1412214"/>
                  </a:lnTo>
                  <a:lnTo>
                    <a:pt x="250329" y="1402054"/>
                  </a:lnTo>
                  <a:lnTo>
                    <a:pt x="255574" y="1393164"/>
                  </a:lnTo>
                  <a:lnTo>
                    <a:pt x="251675" y="1390624"/>
                  </a:lnTo>
                  <a:lnTo>
                    <a:pt x="257530" y="1383004"/>
                  </a:lnTo>
                  <a:lnTo>
                    <a:pt x="255028" y="1380464"/>
                  </a:lnTo>
                  <a:lnTo>
                    <a:pt x="253771" y="1379194"/>
                  </a:lnTo>
                  <a:lnTo>
                    <a:pt x="252399" y="1375384"/>
                  </a:lnTo>
                  <a:lnTo>
                    <a:pt x="250672" y="1370304"/>
                  </a:lnTo>
                  <a:lnTo>
                    <a:pt x="249453" y="1369034"/>
                  </a:lnTo>
                  <a:lnTo>
                    <a:pt x="245821" y="1365224"/>
                  </a:lnTo>
                  <a:lnTo>
                    <a:pt x="249720" y="1367764"/>
                  </a:lnTo>
                  <a:lnTo>
                    <a:pt x="253619" y="1367764"/>
                  </a:lnTo>
                  <a:lnTo>
                    <a:pt x="255574" y="1369034"/>
                  </a:lnTo>
                  <a:lnTo>
                    <a:pt x="255574" y="1365224"/>
                  </a:lnTo>
                  <a:lnTo>
                    <a:pt x="251675" y="1360144"/>
                  </a:lnTo>
                  <a:lnTo>
                    <a:pt x="259473" y="1360144"/>
                  </a:lnTo>
                  <a:lnTo>
                    <a:pt x="263385" y="1361414"/>
                  </a:lnTo>
                  <a:lnTo>
                    <a:pt x="264160" y="1360144"/>
                  </a:lnTo>
                  <a:lnTo>
                    <a:pt x="267284" y="1355064"/>
                  </a:lnTo>
                  <a:lnTo>
                    <a:pt x="267766" y="1353794"/>
                  </a:lnTo>
                  <a:lnTo>
                    <a:pt x="269227" y="1349984"/>
                  </a:lnTo>
                  <a:lnTo>
                    <a:pt x="269722" y="1348714"/>
                  </a:lnTo>
                  <a:lnTo>
                    <a:pt x="269887" y="1343634"/>
                  </a:lnTo>
                  <a:lnTo>
                    <a:pt x="269963" y="1341094"/>
                  </a:lnTo>
                  <a:lnTo>
                    <a:pt x="267284" y="1336014"/>
                  </a:lnTo>
                  <a:lnTo>
                    <a:pt x="267284" y="1334744"/>
                  </a:lnTo>
                  <a:lnTo>
                    <a:pt x="267284" y="1332204"/>
                  </a:lnTo>
                  <a:lnTo>
                    <a:pt x="275082" y="1336014"/>
                  </a:lnTo>
                  <a:lnTo>
                    <a:pt x="278980" y="1336014"/>
                  </a:lnTo>
                  <a:lnTo>
                    <a:pt x="280936" y="1332204"/>
                  </a:lnTo>
                  <a:lnTo>
                    <a:pt x="273138" y="1320774"/>
                  </a:lnTo>
                  <a:lnTo>
                    <a:pt x="275082" y="1320774"/>
                  </a:lnTo>
                  <a:lnTo>
                    <a:pt x="277037" y="1318234"/>
                  </a:lnTo>
                  <a:lnTo>
                    <a:pt x="280936" y="1318234"/>
                  </a:lnTo>
                  <a:lnTo>
                    <a:pt x="271183" y="1313154"/>
                  </a:lnTo>
                  <a:lnTo>
                    <a:pt x="273138" y="1310614"/>
                  </a:lnTo>
                  <a:lnTo>
                    <a:pt x="278980" y="1314424"/>
                  </a:lnTo>
                  <a:lnTo>
                    <a:pt x="282892" y="1314424"/>
                  </a:lnTo>
                  <a:lnTo>
                    <a:pt x="280568" y="1309344"/>
                  </a:lnTo>
                  <a:lnTo>
                    <a:pt x="279412" y="1306804"/>
                  </a:lnTo>
                  <a:lnTo>
                    <a:pt x="281025" y="1301724"/>
                  </a:lnTo>
                  <a:lnTo>
                    <a:pt x="281432" y="1300454"/>
                  </a:lnTo>
                  <a:lnTo>
                    <a:pt x="285635" y="1295374"/>
                  </a:lnTo>
                  <a:lnTo>
                    <a:pt x="288747" y="1291564"/>
                  </a:lnTo>
                  <a:lnTo>
                    <a:pt x="282892" y="1291564"/>
                  </a:lnTo>
                  <a:lnTo>
                    <a:pt x="278980" y="1287754"/>
                  </a:lnTo>
                  <a:lnTo>
                    <a:pt x="288747" y="1285214"/>
                  </a:lnTo>
                  <a:lnTo>
                    <a:pt x="292646" y="1289024"/>
                  </a:lnTo>
                  <a:lnTo>
                    <a:pt x="293979" y="1285214"/>
                  </a:lnTo>
                  <a:lnTo>
                    <a:pt x="294436" y="1283944"/>
                  </a:lnTo>
                  <a:lnTo>
                    <a:pt x="295325" y="1281404"/>
                  </a:lnTo>
                  <a:lnTo>
                    <a:pt x="292150" y="1273784"/>
                  </a:lnTo>
                  <a:lnTo>
                    <a:pt x="288251" y="1263624"/>
                  </a:lnTo>
                  <a:lnTo>
                    <a:pt x="288671" y="1256004"/>
                  </a:lnTo>
                  <a:lnTo>
                    <a:pt x="288747" y="1254734"/>
                  </a:lnTo>
                  <a:lnTo>
                    <a:pt x="296176" y="1253464"/>
                  </a:lnTo>
                  <a:lnTo>
                    <a:pt x="297027" y="1248384"/>
                  </a:lnTo>
                  <a:lnTo>
                    <a:pt x="298615" y="1244574"/>
                  </a:lnTo>
                  <a:lnTo>
                    <a:pt x="308254" y="1244574"/>
                  </a:lnTo>
                  <a:lnTo>
                    <a:pt x="307365" y="1239494"/>
                  </a:lnTo>
                  <a:lnTo>
                    <a:pt x="308495" y="1235684"/>
                  </a:lnTo>
                  <a:lnTo>
                    <a:pt x="308521" y="1231874"/>
                  </a:lnTo>
                  <a:lnTo>
                    <a:pt x="304342" y="1226794"/>
                  </a:lnTo>
                  <a:lnTo>
                    <a:pt x="308254" y="1226794"/>
                  </a:lnTo>
                  <a:lnTo>
                    <a:pt x="308254" y="1229334"/>
                  </a:lnTo>
                  <a:lnTo>
                    <a:pt x="316052" y="1229334"/>
                  </a:lnTo>
                  <a:lnTo>
                    <a:pt x="315569" y="1226794"/>
                  </a:lnTo>
                  <a:lnTo>
                    <a:pt x="314833" y="1222984"/>
                  </a:lnTo>
                  <a:lnTo>
                    <a:pt x="314109" y="1219174"/>
                  </a:lnTo>
                  <a:lnTo>
                    <a:pt x="310197" y="1211554"/>
                  </a:lnTo>
                  <a:lnTo>
                    <a:pt x="316052" y="1212824"/>
                  </a:lnTo>
                  <a:lnTo>
                    <a:pt x="314045" y="1211554"/>
                  </a:lnTo>
                  <a:lnTo>
                    <a:pt x="310019" y="1209014"/>
                  </a:lnTo>
                  <a:lnTo>
                    <a:pt x="304533" y="1197584"/>
                  </a:lnTo>
                  <a:lnTo>
                    <a:pt x="298500" y="1192504"/>
                  </a:lnTo>
                  <a:lnTo>
                    <a:pt x="302399" y="1192504"/>
                  </a:lnTo>
                  <a:lnTo>
                    <a:pt x="306298" y="1196314"/>
                  </a:lnTo>
                  <a:lnTo>
                    <a:pt x="311518" y="1195044"/>
                  </a:lnTo>
                  <a:lnTo>
                    <a:pt x="310476" y="1192504"/>
                  </a:lnTo>
                  <a:lnTo>
                    <a:pt x="309956" y="1191234"/>
                  </a:lnTo>
                  <a:lnTo>
                    <a:pt x="306578" y="1188694"/>
                  </a:lnTo>
                  <a:lnTo>
                    <a:pt x="306298" y="1186154"/>
                  </a:lnTo>
                  <a:lnTo>
                    <a:pt x="310197" y="1188694"/>
                  </a:lnTo>
                  <a:lnTo>
                    <a:pt x="316052" y="1188694"/>
                  </a:lnTo>
                  <a:lnTo>
                    <a:pt x="317969" y="1186154"/>
                  </a:lnTo>
                  <a:lnTo>
                    <a:pt x="323710" y="1178534"/>
                  </a:lnTo>
                  <a:lnTo>
                    <a:pt x="324586" y="1164564"/>
                  </a:lnTo>
                  <a:lnTo>
                    <a:pt x="324929" y="1154404"/>
                  </a:lnTo>
                  <a:lnTo>
                    <a:pt x="325107" y="1149324"/>
                  </a:lnTo>
                  <a:lnTo>
                    <a:pt x="330936" y="1139164"/>
                  </a:lnTo>
                  <a:lnTo>
                    <a:pt x="331660" y="1137894"/>
                  </a:lnTo>
                  <a:lnTo>
                    <a:pt x="335267" y="1134364"/>
                  </a:lnTo>
                  <a:lnTo>
                    <a:pt x="333463" y="1134364"/>
                  </a:lnTo>
                  <a:lnTo>
                    <a:pt x="330111" y="1134364"/>
                  </a:lnTo>
                  <a:lnTo>
                    <a:pt x="318008" y="1135354"/>
                  </a:lnTo>
                  <a:lnTo>
                    <a:pt x="319951" y="1129004"/>
                  </a:lnTo>
                  <a:lnTo>
                    <a:pt x="327761" y="1129004"/>
                  </a:lnTo>
                  <a:lnTo>
                    <a:pt x="329984" y="1134084"/>
                  </a:lnTo>
                  <a:lnTo>
                    <a:pt x="333616" y="1134084"/>
                  </a:lnTo>
                  <a:lnTo>
                    <a:pt x="335559" y="1134084"/>
                  </a:lnTo>
                  <a:lnTo>
                    <a:pt x="329323" y="1129004"/>
                  </a:lnTo>
                  <a:lnTo>
                    <a:pt x="327761" y="1127734"/>
                  </a:lnTo>
                  <a:lnTo>
                    <a:pt x="329704" y="1127734"/>
                  </a:lnTo>
                  <a:lnTo>
                    <a:pt x="331660" y="1123924"/>
                  </a:lnTo>
                  <a:lnTo>
                    <a:pt x="335559" y="1125194"/>
                  </a:lnTo>
                  <a:lnTo>
                    <a:pt x="339458" y="1125194"/>
                  </a:lnTo>
                  <a:lnTo>
                    <a:pt x="341414" y="1129004"/>
                  </a:lnTo>
                  <a:lnTo>
                    <a:pt x="342849" y="1127734"/>
                  </a:lnTo>
                  <a:lnTo>
                    <a:pt x="341591" y="1123924"/>
                  </a:lnTo>
                  <a:lnTo>
                    <a:pt x="341172" y="1122654"/>
                  </a:lnTo>
                  <a:lnTo>
                    <a:pt x="340588" y="1117574"/>
                  </a:lnTo>
                  <a:lnTo>
                    <a:pt x="345313" y="1116304"/>
                  </a:lnTo>
                  <a:lnTo>
                    <a:pt x="341414" y="1116304"/>
                  </a:lnTo>
                  <a:lnTo>
                    <a:pt x="337515" y="1112494"/>
                  </a:lnTo>
                  <a:lnTo>
                    <a:pt x="335749" y="1106144"/>
                  </a:lnTo>
                  <a:lnTo>
                    <a:pt x="340931" y="1102334"/>
                  </a:lnTo>
                  <a:lnTo>
                    <a:pt x="346837" y="1099794"/>
                  </a:lnTo>
                  <a:lnTo>
                    <a:pt x="347268" y="1095984"/>
                  </a:lnTo>
                  <a:lnTo>
                    <a:pt x="345313" y="1094714"/>
                  </a:lnTo>
                  <a:lnTo>
                    <a:pt x="343369" y="1094714"/>
                  </a:lnTo>
                  <a:lnTo>
                    <a:pt x="343369" y="1092174"/>
                  </a:lnTo>
                  <a:lnTo>
                    <a:pt x="344665" y="1090904"/>
                  </a:lnTo>
                  <a:lnTo>
                    <a:pt x="347268" y="1088364"/>
                  </a:lnTo>
                  <a:lnTo>
                    <a:pt x="353123" y="1090904"/>
                  </a:lnTo>
                  <a:lnTo>
                    <a:pt x="349224" y="1088364"/>
                  </a:lnTo>
                  <a:lnTo>
                    <a:pt x="345313" y="1084554"/>
                  </a:lnTo>
                  <a:lnTo>
                    <a:pt x="345313" y="1083284"/>
                  </a:lnTo>
                  <a:lnTo>
                    <a:pt x="347268" y="1084249"/>
                  </a:lnTo>
                  <a:lnTo>
                    <a:pt x="347268" y="1085405"/>
                  </a:lnTo>
                  <a:lnTo>
                    <a:pt x="349656" y="1085405"/>
                  </a:lnTo>
                  <a:lnTo>
                    <a:pt x="353123" y="1087094"/>
                  </a:lnTo>
                  <a:lnTo>
                    <a:pt x="351815" y="1085405"/>
                  </a:lnTo>
                  <a:lnTo>
                    <a:pt x="353123" y="1085405"/>
                  </a:lnTo>
                  <a:lnTo>
                    <a:pt x="351370" y="1084821"/>
                  </a:lnTo>
                  <a:lnTo>
                    <a:pt x="351167" y="1084554"/>
                  </a:lnTo>
                  <a:lnTo>
                    <a:pt x="347268" y="1083284"/>
                  </a:lnTo>
                  <a:lnTo>
                    <a:pt x="347268" y="1080744"/>
                  </a:lnTo>
                  <a:lnTo>
                    <a:pt x="341414" y="1080744"/>
                  </a:lnTo>
                  <a:lnTo>
                    <a:pt x="344004" y="1078204"/>
                  </a:lnTo>
                  <a:lnTo>
                    <a:pt x="343128" y="1074394"/>
                  </a:lnTo>
                  <a:lnTo>
                    <a:pt x="343331" y="1073124"/>
                  </a:lnTo>
                  <a:lnTo>
                    <a:pt x="349224" y="1074394"/>
                  </a:lnTo>
                  <a:lnTo>
                    <a:pt x="349224" y="1076934"/>
                  </a:lnTo>
                  <a:lnTo>
                    <a:pt x="357022" y="1073124"/>
                  </a:lnTo>
                  <a:lnTo>
                    <a:pt x="351167" y="1069314"/>
                  </a:lnTo>
                  <a:lnTo>
                    <a:pt x="347268" y="1065504"/>
                  </a:lnTo>
                  <a:lnTo>
                    <a:pt x="349224" y="1062964"/>
                  </a:lnTo>
                  <a:lnTo>
                    <a:pt x="356743" y="1062964"/>
                  </a:lnTo>
                  <a:lnTo>
                    <a:pt x="358241" y="1059154"/>
                  </a:lnTo>
                  <a:lnTo>
                    <a:pt x="357174" y="1055344"/>
                  </a:lnTo>
                  <a:lnTo>
                    <a:pt x="357022" y="1051534"/>
                  </a:lnTo>
                  <a:lnTo>
                    <a:pt x="362877" y="1054074"/>
                  </a:lnTo>
                  <a:lnTo>
                    <a:pt x="357022" y="1047724"/>
                  </a:lnTo>
                  <a:lnTo>
                    <a:pt x="362877" y="1040104"/>
                  </a:lnTo>
                  <a:lnTo>
                    <a:pt x="358978" y="1040104"/>
                  </a:lnTo>
                  <a:lnTo>
                    <a:pt x="358978" y="1036294"/>
                  </a:lnTo>
                  <a:lnTo>
                    <a:pt x="364820" y="1032484"/>
                  </a:lnTo>
                  <a:lnTo>
                    <a:pt x="368731" y="1036294"/>
                  </a:lnTo>
                  <a:lnTo>
                    <a:pt x="366776" y="1032484"/>
                  </a:lnTo>
                  <a:lnTo>
                    <a:pt x="368731" y="1026134"/>
                  </a:lnTo>
                  <a:lnTo>
                    <a:pt x="358978" y="1022324"/>
                  </a:lnTo>
                  <a:lnTo>
                    <a:pt x="372630" y="1021054"/>
                  </a:lnTo>
                  <a:lnTo>
                    <a:pt x="366445" y="1015974"/>
                  </a:lnTo>
                  <a:lnTo>
                    <a:pt x="367118" y="1014704"/>
                  </a:lnTo>
                  <a:lnTo>
                    <a:pt x="368490" y="1012164"/>
                  </a:lnTo>
                  <a:lnTo>
                    <a:pt x="370166" y="1008354"/>
                  </a:lnTo>
                  <a:lnTo>
                    <a:pt x="362877" y="1004544"/>
                  </a:lnTo>
                  <a:lnTo>
                    <a:pt x="366776" y="1003274"/>
                  </a:lnTo>
                  <a:lnTo>
                    <a:pt x="370674" y="1004544"/>
                  </a:lnTo>
                  <a:lnTo>
                    <a:pt x="374586" y="1003274"/>
                  </a:lnTo>
                  <a:lnTo>
                    <a:pt x="366776" y="995654"/>
                  </a:lnTo>
                  <a:lnTo>
                    <a:pt x="370116" y="988034"/>
                  </a:lnTo>
                  <a:lnTo>
                    <a:pt x="370674" y="986764"/>
                  </a:lnTo>
                  <a:lnTo>
                    <a:pt x="372630" y="986764"/>
                  </a:lnTo>
                  <a:lnTo>
                    <a:pt x="374586" y="982954"/>
                  </a:lnTo>
                  <a:lnTo>
                    <a:pt x="366776" y="975334"/>
                  </a:lnTo>
                  <a:lnTo>
                    <a:pt x="366776" y="967714"/>
                  </a:lnTo>
                  <a:lnTo>
                    <a:pt x="382384" y="970254"/>
                  </a:lnTo>
                  <a:lnTo>
                    <a:pt x="381088" y="967714"/>
                  </a:lnTo>
                  <a:lnTo>
                    <a:pt x="380428" y="966444"/>
                  </a:lnTo>
                  <a:lnTo>
                    <a:pt x="374586" y="963904"/>
                  </a:lnTo>
                  <a:lnTo>
                    <a:pt x="368731" y="961364"/>
                  </a:lnTo>
                  <a:lnTo>
                    <a:pt x="372630" y="960094"/>
                  </a:lnTo>
                  <a:lnTo>
                    <a:pt x="375881" y="960094"/>
                  </a:lnTo>
                  <a:lnTo>
                    <a:pt x="374586" y="957554"/>
                  </a:lnTo>
                  <a:lnTo>
                    <a:pt x="378485" y="953744"/>
                  </a:lnTo>
                  <a:lnTo>
                    <a:pt x="384340" y="953744"/>
                  </a:lnTo>
                  <a:lnTo>
                    <a:pt x="379425" y="948664"/>
                  </a:lnTo>
                  <a:lnTo>
                    <a:pt x="377266" y="944854"/>
                  </a:lnTo>
                  <a:lnTo>
                    <a:pt x="374738" y="941044"/>
                  </a:lnTo>
                  <a:lnTo>
                    <a:pt x="368731" y="937234"/>
                  </a:lnTo>
                  <a:lnTo>
                    <a:pt x="375310" y="937234"/>
                  </a:lnTo>
                  <a:lnTo>
                    <a:pt x="379704" y="943584"/>
                  </a:lnTo>
                  <a:lnTo>
                    <a:pt x="386283" y="944854"/>
                  </a:lnTo>
                  <a:lnTo>
                    <a:pt x="390918" y="939774"/>
                  </a:lnTo>
                  <a:lnTo>
                    <a:pt x="391045" y="937234"/>
                  </a:lnTo>
                  <a:lnTo>
                    <a:pt x="391160" y="934694"/>
                  </a:lnTo>
                  <a:lnTo>
                    <a:pt x="389559" y="930884"/>
                  </a:lnTo>
                  <a:lnTo>
                    <a:pt x="388480" y="928344"/>
                  </a:lnTo>
                  <a:lnTo>
                    <a:pt x="386410" y="924534"/>
                  </a:lnTo>
                  <a:lnTo>
                    <a:pt x="384340" y="920724"/>
                  </a:lnTo>
                  <a:lnTo>
                    <a:pt x="388239" y="920724"/>
                  </a:lnTo>
                  <a:lnTo>
                    <a:pt x="390194" y="923264"/>
                  </a:lnTo>
                  <a:lnTo>
                    <a:pt x="392137" y="923264"/>
                  </a:lnTo>
                  <a:close/>
                </a:path>
              </a:pathLst>
            </a:custGeom>
            <a:solidFill>
              <a:srgbClr val="F6F5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4074369" y="7604937"/>
              <a:ext cx="35560" cy="168275"/>
            </a:xfrm>
            <a:custGeom>
              <a:avLst/>
              <a:gdLst/>
              <a:ahLst/>
              <a:cxnLst/>
              <a:rect l="l" t="t" r="r" b="b"/>
              <a:pathLst>
                <a:path w="35559" h="168275">
                  <a:moveTo>
                    <a:pt x="5854" y="167652"/>
                  </a:moveTo>
                  <a:lnTo>
                    <a:pt x="0" y="163753"/>
                  </a:lnTo>
                  <a:lnTo>
                    <a:pt x="3898" y="167652"/>
                  </a:lnTo>
                  <a:lnTo>
                    <a:pt x="5854" y="167652"/>
                  </a:lnTo>
                  <a:close/>
                </a:path>
                <a:path w="35559" h="168275">
                  <a:moveTo>
                    <a:pt x="7797" y="154000"/>
                  </a:moveTo>
                  <a:lnTo>
                    <a:pt x="3898" y="150101"/>
                  </a:lnTo>
                  <a:lnTo>
                    <a:pt x="0" y="150101"/>
                  </a:lnTo>
                  <a:lnTo>
                    <a:pt x="3898" y="152057"/>
                  </a:lnTo>
                  <a:lnTo>
                    <a:pt x="5854" y="154000"/>
                  </a:lnTo>
                  <a:lnTo>
                    <a:pt x="7797" y="154000"/>
                  </a:lnTo>
                  <a:close/>
                </a:path>
                <a:path w="35559" h="168275">
                  <a:moveTo>
                    <a:pt x="15608" y="87731"/>
                  </a:moveTo>
                  <a:lnTo>
                    <a:pt x="11696" y="83832"/>
                  </a:lnTo>
                  <a:lnTo>
                    <a:pt x="3898" y="81876"/>
                  </a:lnTo>
                  <a:lnTo>
                    <a:pt x="15608" y="87731"/>
                  </a:lnTo>
                  <a:close/>
                </a:path>
                <a:path w="35559" h="168275">
                  <a:moveTo>
                    <a:pt x="27305" y="109169"/>
                  </a:moveTo>
                  <a:lnTo>
                    <a:pt x="19507" y="105270"/>
                  </a:lnTo>
                  <a:lnTo>
                    <a:pt x="25361" y="109169"/>
                  </a:lnTo>
                  <a:lnTo>
                    <a:pt x="27305" y="109169"/>
                  </a:lnTo>
                  <a:close/>
                </a:path>
                <a:path w="35559" h="168275">
                  <a:moveTo>
                    <a:pt x="31216" y="5854"/>
                  </a:moveTo>
                  <a:lnTo>
                    <a:pt x="30721" y="5359"/>
                  </a:lnTo>
                  <a:lnTo>
                    <a:pt x="29260" y="5854"/>
                  </a:lnTo>
                  <a:lnTo>
                    <a:pt x="31216" y="5854"/>
                  </a:lnTo>
                  <a:close/>
                </a:path>
                <a:path w="35559" h="168275">
                  <a:moveTo>
                    <a:pt x="35115" y="3898"/>
                  </a:moveTo>
                  <a:lnTo>
                    <a:pt x="25361" y="0"/>
                  </a:lnTo>
                  <a:lnTo>
                    <a:pt x="29260" y="1955"/>
                  </a:lnTo>
                  <a:lnTo>
                    <a:pt x="29260" y="3898"/>
                  </a:lnTo>
                  <a:lnTo>
                    <a:pt x="30721" y="5359"/>
                  </a:lnTo>
                  <a:lnTo>
                    <a:pt x="35115" y="3898"/>
                  </a:lnTo>
                  <a:close/>
                </a:path>
              </a:pathLst>
            </a:custGeom>
            <a:solidFill>
              <a:srgbClr val="F6F5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14631689" y="3053181"/>
            <a:ext cx="1091565" cy="4779010"/>
            <a:chOff x="14781801" y="3443041"/>
            <a:chExt cx="1091565" cy="4779010"/>
          </a:xfrm>
        </p:grpSpPr>
        <p:sp>
          <p:nvSpPr>
            <p:cNvPr id="30" name="object 30"/>
            <p:cNvSpPr/>
            <p:nvPr/>
          </p:nvSpPr>
          <p:spPr>
            <a:xfrm>
              <a:off x="14781801" y="3443041"/>
              <a:ext cx="1091565" cy="2058670"/>
            </a:xfrm>
            <a:custGeom>
              <a:avLst/>
              <a:gdLst/>
              <a:ahLst/>
              <a:cxnLst/>
              <a:rect l="l" t="t" r="r" b="b"/>
              <a:pathLst>
                <a:path w="1091565" h="2058670">
                  <a:moveTo>
                    <a:pt x="137319" y="2058529"/>
                  </a:moveTo>
                  <a:lnTo>
                    <a:pt x="115553" y="2006168"/>
                  </a:lnTo>
                  <a:lnTo>
                    <a:pt x="100497" y="1943683"/>
                  </a:lnTo>
                  <a:lnTo>
                    <a:pt x="92927" y="1905242"/>
                  </a:lnTo>
                  <a:lnTo>
                    <a:pt x="85382" y="1862480"/>
                  </a:lnTo>
                  <a:lnTo>
                    <a:pt x="77903" y="1815754"/>
                  </a:lnTo>
                  <a:lnTo>
                    <a:pt x="70531" y="1765424"/>
                  </a:lnTo>
                  <a:lnTo>
                    <a:pt x="63305" y="1711847"/>
                  </a:lnTo>
                  <a:lnTo>
                    <a:pt x="56266" y="1655381"/>
                  </a:lnTo>
                  <a:lnTo>
                    <a:pt x="49455" y="1596385"/>
                  </a:lnTo>
                  <a:lnTo>
                    <a:pt x="42912" y="1535217"/>
                  </a:lnTo>
                  <a:lnTo>
                    <a:pt x="36678" y="1472236"/>
                  </a:lnTo>
                  <a:lnTo>
                    <a:pt x="30792" y="1407799"/>
                  </a:lnTo>
                  <a:lnTo>
                    <a:pt x="25295" y="1342264"/>
                  </a:lnTo>
                  <a:lnTo>
                    <a:pt x="20228" y="1275991"/>
                  </a:lnTo>
                  <a:lnTo>
                    <a:pt x="15630" y="1209337"/>
                  </a:lnTo>
                  <a:lnTo>
                    <a:pt x="11543" y="1142660"/>
                  </a:lnTo>
                  <a:lnTo>
                    <a:pt x="8007" y="1076319"/>
                  </a:lnTo>
                  <a:lnTo>
                    <a:pt x="5062" y="1010672"/>
                  </a:lnTo>
                  <a:lnTo>
                    <a:pt x="2748" y="946077"/>
                  </a:lnTo>
                  <a:lnTo>
                    <a:pt x="1106" y="882893"/>
                  </a:lnTo>
                  <a:lnTo>
                    <a:pt x="176" y="821477"/>
                  </a:lnTo>
                  <a:lnTo>
                    <a:pt x="0" y="762187"/>
                  </a:lnTo>
                  <a:lnTo>
                    <a:pt x="616" y="705383"/>
                  </a:lnTo>
                  <a:lnTo>
                    <a:pt x="2065" y="651423"/>
                  </a:lnTo>
                  <a:lnTo>
                    <a:pt x="4389" y="600663"/>
                  </a:lnTo>
                  <a:lnTo>
                    <a:pt x="7626" y="553464"/>
                  </a:lnTo>
                  <a:lnTo>
                    <a:pt x="11819" y="510183"/>
                  </a:lnTo>
                  <a:lnTo>
                    <a:pt x="17006" y="471178"/>
                  </a:lnTo>
                  <a:lnTo>
                    <a:pt x="30527" y="407429"/>
                  </a:lnTo>
                  <a:lnTo>
                    <a:pt x="48514" y="365085"/>
                  </a:lnTo>
                  <a:lnTo>
                    <a:pt x="80206" y="341521"/>
                  </a:lnTo>
                  <a:lnTo>
                    <a:pt x="97698" y="342973"/>
                  </a:lnTo>
                  <a:lnTo>
                    <a:pt x="123831" y="378195"/>
                  </a:lnTo>
                  <a:lnTo>
                    <a:pt x="140570" y="446549"/>
                  </a:lnTo>
                  <a:lnTo>
                    <a:pt x="146321" y="489414"/>
                  </a:lnTo>
                  <a:lnTo>
                    <a:pt x="150807" y="536080"/>
                  </a:lnTo>
                  <a:lnTo>
                    <a:pt x="154390" y="585053"/>
                  </a:lnTo>
                  <a:lnTo>
                    <a:pt x="163331" y="730867"/>
                  </a:lnTo>
                  <a:lnTo>
                    <a:pt x="166914" y="774124"/>
                  </a:lnTo>
                  <a:lnTo>
                    <a:pt x="171400" y="812216"/>
                  </a:lnTo>
                  <a:lnTo>
                    <a:pt x="184526" y="866932"/>
                  </a:lnTo>
                  <a:lnTo>
                    <a:pt x="205601" y="883062"/>
                  </a:lnTo>
                  <a:lnTo>
                    <a:pt x="217193" y="873627"/>
                  </a:lnTo>
                  <a:lnTo>
                    <a:pt x="236568" y="823968"/>
                  </a:lnTo>
                  <a:lnTo>
                    <a:pt x="244735" y="786186"/>
                  </a:lnTo>
                  <a:lnTo>
                    <a:pt x="252141" y="741398"/>
                  </a:lnTo>
                  <a:lnTo>
                    <a:pt x="258980" y="690824"/>
                  </a:lnTo>
                  <a:lnTo>
                    <a:pt x="265441" y="635685"/>
                  </a:lnTo>
                  <a:lnTo>
                    <a:pt x="284474" y="455088"/>
                  </a:lnTo>
                  <a:lnTo>
                    <a:pt x="291338" y="393899"/>
                  </a:lnTo>
                  <a:lnTo>
                    <a:pt x="298781" y="334250"/>
                  </a:lnTo>
                  <a:lnTo>
                    <a:pt x="306994" y="277361"/>
                  </a:lnTo>
                  <a:lnTo>
                    <a:pt x="316167" y="224454"/>
                  </a:lnTo>
                  <a:lnTo>
                    <a:pt x="326492" y="176750"/>
                  </a:lnTo>
                  <a:lnTo>
                    <a:pt x="338160" y="135470"/>
                  </a:lnTo>
                  <a:lnTo>
                    <a:pt x="366291" y="77063"/>
                  </a:lnTo>
                  <a:lnTo>
                    <a:pt x="396953" y="60327"/>
                  </a:lnTo>
                  <a:lnTo>
                    <a:pt x="407725" y="69400"/>
                  </a:lnTo>
                  <a:lnTo>
                    <a:pt x="415718" y="88523"/>
                  </a:lnTo>
                  <a:lnTo>
                    <a:pt x="421198" y="116616"/>
                  </a:lnTo>
                  <a:lnTo>
                    <a:pt x="424434" y="152602"/>
                  </a:lnTo>
                  <a:lnTo>
                    <a:pt x="425692" y="195405"/>
                  </a:lnTo>
                  <a:lnTo>
                    <a:pt x="425240" y="243945"/>
                  </a:lnTo>
                  <a:lnTo>
                    <a:pt x="423344" y="297146"/>
                  </a:lnTo>
                  <a:lnTo>
                    <a:pt x="420272" y="353931"/>
                  </a:lnTo>
                  <a:lnTo>
                    <a:pt x="416291" y="413221"/>
                  </a:lnTo>
                  <a:lnTo>
                    <a:pt x="411668" y="473939"/>
                  </a:lnTo>
                  <a:lnTo>
                    <a:pt x="396617" y="653885"/>
                  </a:lnTo>
                  <a:lnTo>
                    <a:pt x="388271" y="761233"/>
                  </a:lnTo>
                  <a:lnTo>
                    <a:pt x="385406" y="807890"/>
                  </a:lnTo>
                  <a:lnTo>
                    <a:pt x="383769" y="848431"/>
                  </a:lnTo>
                  <a:lnTo>
                    <a:pt x="383626" y="881781"/>
                  </a:lnTo>
                  <a:lnTo>
                    <a:pt x="385246" y="906860"/>
                  </a:lnTo>
                  <a:lnTo>
                    <a:pt x="388895" y="922591"/>
                  </a:lnTo>
                  <a:lnTo>
                    <a:pt x="394841" y="927897"/>
                  </a:lnTo>
                  <a:lnTo>
                    <a:pt x="401914" y="922364"/>
                  </a:lnTo>
                  <a:lnTo>
                    <a:pt x="417341" y="882522"/>
                  </a:lnTo>
                  <a:lnTo>
                    <a:pt x="434614" y="810736"/>
                  </a:lnTo>
                  <a:lnTo>
                    <a:pt x="443996" y="765276"/>
                  </a:lnTo>
                  <a:lnTo>
                    <a:pt x="475380" y="602194"/>
                  </a:lnTo>
                  <a:lnTo>
                    <a:pt x="499211" y="480863"/>
                  </a:lnTo>
                  <a:lnTo>
                    <a:pt x="512062" y="419308"/>
                  </a:lnTo>
                  <a:lnTo>
                    <a:pt x="525566" y="358444"/>
                  </a:lnTo>
                  <a:lnTo>
                    <a:pt x="539743" y="299237"/>
                  </a:lnTo>
                  <a:lnTo>
                    <a:pt x="554615" y="242651"/>
                  </a:lnTo>
                  <a:lnTo>
                    <a:pt x="570203" y="189649"/>
                  </a:lnTo>
                  <a:lnTo>
                    <a:pt x="586527" y="141196"/>
                  </a:lnTo>
                  <a:lnTo>
                    <a:pt x="603610" y="98256"/>
                  </a:lnTo>
                  <a:lnTo>
                    <a:pt x="621472" y="61793"/>
                  </a:lnTo>
                  <a:lnTo>
                    <a:pt x="659618" y="12157"/>
                  </a:lnTo>
                  <a:lnTo>
                    <a:pt x="701136" y="0"/>
                  </a:lnTo>
                  <a:lnTo>
                    <a:pt x="717769" y="8084"/>
                  </a:lnTo>
                  <a:lnTo>
                    <a:pt x="729647" y="23808"/>
                  </a:lnTo>
                  <a:lnTo>
                    <a:pt x="737140" y="46523"/>
                  </a:lnTo>
                  <a:lnTo>
                    <a:pt x="740618" y="75582"/>
                  </a:lnTo>
                  <a:lnTo>
                    <a:pt x="740452" y="110336"/>
                  </a:lnTo>
                  <a:lnTo>
                    <a:pt x="737012" y="150136"/>
                  </a:lnTo>
                  <a:lnTo>
                    <a:pt x="730668" y="194335"/>
                  </a:lnTo>
                  <a:lnTo>
                    <a:pt x="721791" y="242285"/>
                  </a:lnTo>
                  <a:lnTo>
                    <a:pt x="710750" y="293337"/>
                  </a:lnTo>
                  <a:lnTo>
                    <a:pt x="697917" y="346844"/>
                  </a:lnTo>
                  <a:lnTo>
                    <a:pt x="683661" y="402156"/>
                  </a:lnTo>
                  <a:lnTo>
                    <a:pt x="668353" y="458626"/>
                  </a:lnTo>
                  <a:lnTo>
                    <a:pt x="652363" y="515607"/>
                  </a:lnTo>
                  <a:lnTo>
                    <a:pt x="604004" y="683124"/>
                  </a:lnTo>
                  <a:lnTo>
                    <a:pt x="575143" y="785468"/>
                  </a:lnTo>
                  <a:lnTo>
                    <a:pt x="562837" y="831895"/>
                  </a:lnTo>
                  <a:lnTo>
                    <a:pt x="552441" y="874294"/>
                  </a:lnTo>
                  <a:lnTo>
                    <a:pt x="544326" y="912019"/>
                  </a:lnTo>
                  <a:lnTo>
                    <a:pt x="536417" y="970848"/>
                  </a:lnTo>
                  <a:lnTo>
                    <a:pt x="537365" y="990657"/>
                  </a:lnTo>
                  <a:lnTo>
                    <a:pt x="542074" y="1003197"/>
                  </a:lnTo>
                  <a:lnTo>
                    <a:pt x="550915" y="1007821"/>
                  </a:lnTo>
                  <a:lnTo>
                    <a:pt x="565327" y="1002768"/>
                  </a:lnTo>
                  <a:lnTo>
                    <a:pt x="598198" y="962338"/>
                  </a:lnTo>
                  <a:lnTo>
                    <a:pt x="635376" y="888884"/>
                  </a:lnTo>
                  <a:lnTo>
                    <a:pt x="655173" y="842551"/>
                  </a:lnTo>
                  <a:lnTo>
                    <a:pt x="675557" y="791297"/>
                  </a:lnTo>
                  <a:lnTo>
                    <a:pt x="696366" y="736233"/>
                  </a:lnTo>
                  <a:lnTo>
                    <a:pt x="717437" y="678469"/>
                  </a:lnTo>
                  <a:lnTo>
                    <a:pt x="801076" y="442654"/>
                  </a:lnTo>
                  <a:lnTo>
                    <a:pt x="821009" y="388067"/>
                  </a:lnTo>
                  <a:lnTo>
                    <a:pt x="840226" y="337450"/>
                  </a:lnTo>
                  <a:lnTo>
                    <a:pt x="858563" y="291913"/>
                  </a:lnTo>
                  <a:lnTo>
                    <a:pt x="875857" y="252569"/>
                  </a:lnTo>
                  <a:lnTo>
                    <a:pt x="906665" y="196902"/>
                  </a:lnTo>
                  <a:lnTo>
                    <a:pt x="931345" y="179341"/>
                  </a:lnTo>
                  <a:lnTo>
                    <a:pt x="938094" y="185821"/>
                  </a:lnTo>
                  <a:lnTo>
                    <a:pt x="940804" y="201013"/>
                  </a:lnTo>
                  <a:lnTo>
                    <a:pt x="939856" y="224161"/>
                  </a:lnTo>
                  <a:lnTo>
                    <a:pt x="928504" y="291297"/>
                  </a:lnTo>
                  <a:lnTo>
                    <a:pt x="918862" y="333771"/>
                  </a:lnTo>
                  <a:lnTo>
                    <a:pt x="907084" y="381174"/>
                  </a:lnTo>
                  <a:lnTo>
                    <a:pt x="893549" y="432748"/>
                  </a:lnTo>
                  <a:lnTo>
                    <a:pt x="812857" y="726708"/>
                  </a:lnTo>
                  <a:lnTo>
                    <a:pt x="796778" y="787420"/>
                  </a:lnTo>
                  <a:lnTo>
                    <a:pt x="781607" y="847006"/>
                  </a:lnTo>
                  <a:lnTo>
                    <a:pt x="767725" y="904710"/>
                  </a:lnTo>
                  <a:lnTo>
                    <a:pt x="755512" y="959774"/>
                  </a:lnTo>
                  <a:lnTo>
                    <a:pt x="745349" y="1011442"/>
                  </a:lnTo>
                  <a:lnTo>
                    <a:pt x="737616" y="1058957"/>
                  </a:lnTo>
                  <a:lnTo>
                    <a:pt x="732694" y="1101562"/>
                  </a:lnTo>
                  <a:lnTo>
                    <a:pt x="730963" y="1138501"/>
                  </a:lnTo>
                  <a:lnTo>
                    <a:pt x="732804" y="1169016"/>
                  </a:lnTo>
                  <a:lnTo>
                    <a:pt x="738598" y="1192351"/>
                  </a:lnTo>
                  <a:lnTo>
                    <a:pt x="748725" y="1207749"/>
                  </a:lnTo>
                  <a:lnTo>
                    <a:pt x="763565" y="1214454"/>
                  </a:lnTo>
                  <a:lnTo>
                    <a:pt x="797609" y="1212549"/>
                  </a:lnTo>
                  <a:lnTo>
                    <a:pt x="855320" y="1175466"/>
                  </a:lnTo>
                  <a:lnTo>
                    <a:pt x="880259" y="1145215"/>
                  </a:lnTo>
                  <a:lnTo>
                    <a:pt x="903438" y="1110442"/>
                  </a:lnTo>
                  <a:lnTo>
                    <a:pt x="947058" y="1037188"/>
                  </a:lnTo>
                  <a:lnTo>
                    <a:pt x="968773" y="1003633"/>
                  </a:lnTo>
                  <a:lnTo>
                    <a:pt x="991274" y="975413"/>
                  </a:lnTo>
                  <a:lnTo>
                    <a:pt x="1015198" y="954989"/>
                  </a:lnTo>
                  <a:lnTo>
                    <a:pt x="1041181" y="944828"/>
                  </a:lnTo>
                  <a:lnTo>
                    <a:pt x="1069860" y="947391"/>
                  </a:lnTo>
                  <a:lnTo>
                    <a:pt x="1084240" y="957650"/>
                  </a:lnTo>
                  <a:lnTo>
                    <a:pt x="1090961" y="976130"/>
                  </a:lnTo>
                  <a:lnTo>
                    <a:pt x="1090706" y="1001929"/>
                  </a:lnTo>
                  <a:lnTo>
                    <a:pt x="1071994" y="1071876"/>
                  </a:lnTo>
                  <a:lnTo>
                    <a:pt x="1054900" y="1114219"/>
                  </a:lnTo>
                  <a:lnTo>
                    <a:pt x="1033558" y="1160273"/>
                  </a:lnTo>
                  <a:lnTo>
                    <a:pt x="1008648" y="1209136"/>
                  </a:lnTo>
                  <a:lnTo>
                    <a:pt x="980853" y="1259905"/>
                  </a:lnTo>
                  <a:lnTo>
                    <a:pt x="950854" y="1311678"/>
                  </a:lnTo>
                  <a:lnTo>
                    <a:pt x="919333" y="1363554"/>
                  </a:lnTo>
                  <a:lnTo>
                    <a:pt x="886973" y="1414630"/>
                  </a:lnTo>
                  <a:lnTo>
                    <a:pt x="854454" y="1464004"/>
                  </a:lnTo>
                  <a:lnTo>
                    <a:pt x="822460" y="1510775"/>
                  </a:lnTo>
                  <a:lnTo>
                    <a:pt x="791671" y="1554039"/>
                  </a:lnTo>
                  <a:lnTo>
                    <a:pt x="762769" y="1592896"/>
                  </a:lnTo>
                  <a:lnTo>
                    <a:pt x="736437" y="1626442"/>
                  </a:lnTo>
                  <a:lnTo>
                    <a:pt x="694209" y="1673996"/>
                  </a:lnTo>
                  <a:lnTo>
                    <a:pt x="679676" y="1686200"/>
                  </a:lnTo>
                  <a:lnTo>
                    <a:pt x="626117" y="1763230"/>
                  </a:lnTo>
                  <a:lnTo>
                    <a:pt x="586275" y="1881380"/>
                  </a:lnTo>
                  <a:lnTo>
                    <a:pt x="561432" y="1989661"/>
                  </a:lnTo>
                  <a:lnTo>
                    <a:pt x="552866" y="2037086"/>
                  </a:lnTo>
                  <a:lnTo>
                    <a:pt x="137319" y="2058529"/>
                  </a:lnTo>
                  <a:close/>
                </a:path>
              </a:pathLst>
            </a:custGeom>
            <a:solidFill>
              <a:srgbClr val="4E2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4785898" y="5489874"/>
              <a:ext cx="842010" cy="2731770"/>
            </a:xfrm>
            <a:custGeom>
              <a:avLst/>
              <a:gdLst/>
              <a:ahLst/>
              <a:cxnLst/>
              <a:rect l="l" t="t" r="r" b="b"/>
              <a:pathLst>
                <a:path w="842009" h="2731770">
                  <a:moveTo>
                    <a:pt x="626629" y="2731656"/>
                  </a:moveTo>
                  <a:lnTo>
                    <a:pt x="578033" y="2729110"/>
                  </a:lnTo>
                  <a:lnTo>
                    <a:pt x="191750" y="2666730"/>
                  </a:lnTo>
                  <a:lnTo>
                    <a:pt x="147530" y="2655030"/>
                  </a:lnTo>
                  <a:lnTo>
                    <a:pt x="107586" y="2635266"/>
                  </a:lnTo>
                  <a:lnTo>
                    <a:pt x="72717" y="2608512"/>
                  </a:lnTo>
                  <a:lnTo>
                    <a:pt x="43724" y="2575841"/>
                  </a:lnTo>
                  <a:lnTo>
                    <a:pt x="21406" y="2538328"/>
                  </a:lnTo>
                  <a:lnTo>
                    <a:pt x="6565" y="2497044"/>
                  </a:lnTo>
                  <a:lnTo>
                    <a:pt x="0" y="2453066"/>
                  </a:lnTo>
                  <a:lnTo>
                    <a:pt x="2511" y="2407465"/>
                  </a:lnTo>
                  <a:lnTo>
                    <a:pt x="7978" y="2369461"/>
                  </a:lnTo>
                  <a:lnTo>
                    <a:pt x="13222" y="2329500"/>
                  </a:lnTo>
                  <a:lnTo>
                    <a:pt x="18247" y="2287682"/>
                  </a:lnTo>
                  <a:lnTo>
                    <a:pt x="27660" y="2198870"/>
                  </a:lnTo>
                  <a:lnTo>
                    <a:pt x="36252" y="2103817"/>
                  </a:lnTo>
                  <a:lnTo>
                    <a:pt x="44060" y="2003317"/>
                  </a:lnTo>
                  <a:lnTo>
                    <a:pt x="51121" y="1898163"/>
                  </a:lnTo>
                  <a:lnTo>
                    <a:pt x="57471" y="1789148"/>
                  </a:lnTo>
                  <a:lnTo>
                    <a:pt x="63147" y="1677066"/>
                  </a:lnTo>
                  <a:lnTo>
                    <a:pt x="70476" y="1504926"/>
                  </a:lnTo>
                  <a:lnTo>
                    <a:pt x="76493" y="1330347"/>
                  </a:lnTo>
                  <a:lnTo>
                    <a:pt x="82689" y="1098405"/>
                  </a:lnTo>
                  <a:lnTo>
                    <a:pt x="87064" y="873230"/>
                  </a:lnTo>
                  <a:lnTo>
                    <a:pt x="90851" y="562037"/>
                  </a:lnTo>
                  <a:lnTo>
                    <a:pt x="92253" y="230025"/>
                  </a:lnTo>
                  <a:lnTo>
                    <a:pt x="96597" y="185205"/>
                  </a:lnTo>
                  <a:lnTo>
                    <a:pt x="109080" y="143400"/>
                  </a:lnTo>
                  <a:lnTo>
                    <a:pt x="128879" y="105433"/>
                  </a:lnTo>
                  <a:lnTo>
                    <a:pt x="155170" y="72126"/>
                  </a:lnTo>
                  <a:lnTo>
                    <a:pt x="187132" y="44302"/>
                  </a:lnTo>
                  <a:lnTo>
                    <a:pt x="223940" y="22783"/>
                  </a:lnTo>
                  <a:lnTo>
                    <a:pt x="264773" y="8391"/>
                  </a:lnTo>
                  <a:lnTo>
                    <a:pt x="308806" y="1949"/>
                  </a:lnTo>
                  <a:lnTo>
                    <a:pt x="367333" y="0"/>
                  </a:lnTo>
                  <a:lnTo>
                    <a:pt x="417989" y="3154"/>
                  </a:lnTo>
                  <a:lnTo>
                    <a:pt x="465369" y="16879"/>
                  </a:lnTo>
                  <a:lnTo>
                    <a:pt x="508107" y="40049"/>
                  </a:lnTo>
                  <a:lnTo>
                    <a:pt x="544839" y="71541"/>
                  </a:lnTo>
                  <a:lnTo>
                    <a:pt x="574199" y="110227"/>
                  </a:lnTo>
                  <a:lnTo>
                    <a:pt x="594824" y="154983"/>
                  </a:lnTo>
                  <a:lnTo>
                    <a:pt x="605346" y="204683"/>
                  </a:lnTo>
                  <a:lnTo>
                    <a:pt x="841408" y="2479592"/>
                  </a:lnTo>
                  <a:lnTo>
                    <a:pt x="841367" y="2528452"/>
                  </a:lnTo>
                  <a:lnTo>
                    <a:pt x="831549" y="2574311"/>
                  </a:lnTo>
                  <a:lnTo>
                    <a:pt x="813011" y="2616192"/>
                  </a:lnTo>
                  <a:lnTo>
                    <a:pt x="786814" y="2653115"/>
                  </a:lnTo>
                  <a:lnTo>
                    <a:pt x="754017" y="2684101"/>
                  </a:lnTo>
                  <a:lnTo>
                    <a:pt x="715681" y="2708173"/>
                  </a:lnTo>
                  <a:lnTo>
                    <a:pt x="672865" y="2724351"/>
                  </a:lnTo>
                  <a:lnTo>
                    <a:pt x="626629" y="2731656"/>
                  </a:lnTo>
                  <a:close/>
                </a:path>
              </a:pathLst>
            </a:custGeom>
            <a:solidFill>
              <a:srgbClr val="CADD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5026412" y="5893802"/>
              <a:ext cx="390525" cy="2021205"/>
            </a:xfrm>
            <a:custGeom>
              <a:avLst/>
              <a:gdLst/>
              <a:ahLst/>
              <a:cxnLst/>
              <a:rect l="l" t="t" r="r" b="b"/>
              <a:pathLst>
                <a:path w="390525" h="2021204">
                  <a:moveTo>
                    <a:pt x="9753" y="804684"/>
                  </a:moveTo>
                  <a:lnTo>
                    <a:pt x="1955" y="796886"/>
                  </a:lnTo>
                  <a:lnTo>
                    <a:pt x="1955" y="802728"/>
                  </a:lnTo>
                  <a:lnTo>
                    <a:pt x="9753" y="804684"/>
                  </a:lnTo>
                  <a:close/>
                </a:path>
                <a:path w="390525" h="2021204">
                  <a:moveTo>
                    <a:pt x="27317" y="757897"/>
                  </a:moveTo>
                  <a:lnTo>
                    <a:pt x="25361" y="757897"/>
                  </a:lnTo>
                  <a:lnTo>
                    <a:pt x="25361" y="761796"/>
                  </a:lnTo>
                  <a:lnTo>
                    <a:pt x="27317" y="759853"/>
                  </a:lnTo>
                  <a:lnTo>
                    <a:pt x="27317" y="757897"/>
                  </a:lnTo>
                  <a:close/>
                </a:path>
                <a:path w="390525" h="2021204">
                  <a:moveTo>
                    <a:pt x="27317" y="749300"/>
                  </a:moveTo>
                  <a:lnTo>
                    <a:pt x="23418" y="744220"/>
                  </a:lnTo>
                  <a:lnTo>
                    <a:pt x="22555" y="743089"/>
                  </a:lnTo>
                  <a:lnTo>
                    <a:pt x="21920" y="742950"/>
                  </a:lnTo>
                  <a:lnTo>
                    <a:pt x="17805" y="740410"/>
                  </a:lnTo>
                  <a:lnTo>
                    <a:pt x="15519" y="739140"/>
                  </a:lnTo>
                  <a:lnTo>
                    <a:pt x="15608" y="741680"/>
                  </a:lnTo>
                  <a:lnTo>
                    <a:pt x="15608" y="748030"/>
                  </a:lnTo>
                  <a:lnTo>
                    <a:pt x="12128" y="748030"/>
                  </a:lnTo>
                  <a:lnTo>
                    <a:pt x="11379" y="747306"/>
                  </a:lnTo>
                  <a:lnTo>
                    <a:pt x="7950" y="745490"/>
                  </a:lnTo>
                  <a:lnTo>
                    <a:pt x="11709" y="745490"/>
                  </a:lnTo>
                  <a:lnTo>
                    <a:pt x="11709" y="744220"/>
                  </a:lnTo>
                  <a:lnTo>
                    <a:pt x="15608" y="748030"/>
                  </a:lnTo>
                  <a:lnTo>
                    <a:pt x="15608" y="741680"/>
                  </a:lnTo>
                  <a:lnTo>
                    <a:pt x="3898" y="735330"/>
                  </a:lnTo>
                  <a:lnTo>
                    <a:pt x="7810" y="741680"/>
                  </a:lnTo>
                  <a:lnTo>
                    <a:pt x="0" y="741680"/>
                  </a:lnTo>
                  <a:lnTo>
                    <a:pt x="3898" y="745490"/>
                  </a:lnTo>
                  <a:lnTo>
                    <a:pt x="4610" y="745490"/>
                  </a:lnTo>
                  <a:lnTo>
                    <a:pt x="11709" y="753999"/>
                  </a:lnTo>
                  <a:lnTo>
                    <a:pt x="0" y="750100"/>
                  </a:lnTo>
                  <a:lnTo>
                    <a:pt x="0" y="755954"/>
                  </a:lnTo>
                  <a:lnTo>
                    <a:pt x="1955" y="759853"/>
                  </a:lnTo>
                  <a:lnTo>
                    <a:pt x="1955" y="755954"/>
                  </a:lnTo>
                  <a:lnTo>
                    <a:pt x="3911" y="757897"/>
                  </a:lnTo>
                  <a:lnTo>
                    <a:pt x="9753" y="759853"/>
                  </a:lnTo>
                  <a:lnTo>
                    <a:pt x="11709" y="761796"/>
                  </a:lnTo>
                  <a:lnTo>
                    <a:pt x="9118" y="765302"/>
                  </a:lnTo>
                  <a:lnTo>
                    <a:pt x="10007" y="769353"/>
                  </a:lnTo>
                  <a:lnTo>
                    <a:pt x="9791" y="773036"/>
                  </a:lnTo>
                  <a:lnTo>
                    <a:pt x="3911" y="775449"/>
                  </a:lnTo>
                  <a:lnTo>
                    <a:pt x="1955" y="775449"/>
                  </a:lnTo>
                  <a:lnTo>
                    <a:pt x="7810" y="783247"/>
                  </a:lnTo>
                  <a:lnTo>
                    <a:pt x="5854" y="783247"/>
                  </a:lnTo>
                  <a:lnTo>
                    <a:pt x="0" y="781291"/>
                  </a:lnTo>
                  <a:lnTo>
                    <a:pt x="3911" y="787133"/>
                  </a:lnTo>
                  <a:lnTo>
                    <a:pt x="9753" y="792988"/>
                  </a:lnTo>
                  <a:lnTo>
                    <a:pt x="5854" y="798830"/>
                  </a:lnTo>
                  <a:lnTo>
                    <a:pt x="13716" y="796950"/>
                  </a:lnTo>
                  <a:lnTo>
                    <a:pt x="9702" y="785126"/>
                  </a:lnTo>
                  <a:lnTo>
                    <a:pt x="17564" y="783247"/>
                  </a:lnTo>
                  <a:lnTo>
                    <a:pt x="19507" y="783247"/>
                  </a:lnTo>
                  <a:lnTo>
                    <a:pt x="18237" y="777176"/>
                  </a:lnTo>
                  <a:lnTo>
                    <a:pt x="20980" y="772769"/>
                  </a:lnTo>
                  <a:lnTo>
                    <a:pt x="24447" y="768718"/>
                  </a:lnTo>
                  <a:lnTo>
                    <a:pt x="25361" y="763752"/>
                  </a:lnTo>
                  <a:lnTo>
                    <a:pt x="21717" y="759117"/>
                  </a:lnTo>
                  <a:lnTo>
                    <a:pt x="23406" y="756920"/>
                  </a:lnTo>
                  <a:lnTo>
                    <a:pt x="18338" y="754456"/>
                  </a:lnTo>
                  <a:lnTo>
                    <a:pt x="18021" y="753999"/>
                  </a:lnTo>
                  <a:lnTo>
                    <a:pt x="17322" y="753021"/>
                  </a:lnTo>
                  <a:lnTo>
                    <a:pt x="16586" y="752335"/>
                  </a:lnTo>
                  <a:lnTo>
                    <a:pt x="23406" y="755650"/>
                  </a:lnTo>
                  <a:lnTo>
                    <a:pt x="23406" y="753110"/>
                  </a:lnTo>
                  <a:lnTo>
                    <a:pt x="21945" y="751840"/>
                  </a:lnTo>
                  <a:lnTo>
                    <a:pt x="17564" y="748030"/>
                  </a:lnTo>
                  <a:lnTo>
                    <a:pt x="27317" y="749300"/>
                  </a:lnTo>
                  <a:close/>
                </a:path>
                <a:path w="390525" h="2021204">
                  <a:moveTo>
                    <a:pt x="27317" y="744220"/>
                  </a:moveTo>
                  <a:lnTo>
                    <a:pt x="26339" y="742950"/>
                  </a:lnTo>
                  <a:lnTo>
                    <a:pt x="21463" y="741680"/>
                  </a:lnTo>
                  <a:lnTo>
                    <a:pt x="22555" y="743089"/>
                  </a:lnTo>
                  <a:lnTo>
                    <a:pt x="27317" y="744220"/>
                  </a:lnTo>
                  <a:close/>
                </a:path>
                <a:path w="390525" h="2021204">
                  <a:moveTo>
                    <a:pt x="39014" y="735330"/>
                  </a:moveTo>
                  <a:lnTo>
                    <a:pt x="38773" y="732307"/>
                  </a:lnTo>
                  <a:lnTo>
                    <a:pt x="37071" y="737870"/>
                  </a:lnTo>
                  <a:lnTo>
                    <a:pt x="39014" y="735330"/>
                  </a:lnTo>
                  <a:close/>
                </a:path>
                <a:path w="390525" h="2021204">
                  <a:moveTo>
                    <a:pt x="39014" y="731520"/>
                  </a:moveTo>
                  <a:lnTo>
                    <a:pt x="38709" y="731520"/>
                  </a:lnTo>
                  <a:lnTo>
                    <a:pt x="38773" y="732307"/>
                  </a:lnTo>
                  <a:lnTo>
                    <a:pt x="39014" y="731520"/>
                  </a:lnTo>
                  <a:close/>
                </a:path>
                <a:path w="390525" h="2021204">
                  <a:moveTo>
                    <a:pt x="44881" y="584403"/>
                  </a:moveTo>
                  <a:lnTo>
                    <a:pt x="39027" y="580504"/>
                  </a:lnTo>
                  <a:lnTo>
                    <a:pt x="42926" y="584403"/>
                  </a:lnTo>
                  <a:lnTo>
                    <a:pt x="44881" y="584403"/>
                  </a:lnTo>
                  <a:close/>
                </a:path>
                <a:path w="390525" h="2021204">
                  <a:moveTo>
                    <a:pt x="48780" y="1221854"/>
                  </a:moveTo>
                  <a:lnTo>
                    <a:pt x="40970" y="1215999"/>
                  </a:lnTo>
                  <a:lnTo>
                    <a:pt x="42926" y="1221854"/>
                  </a:lnTo>
                  <a:lnTo>
                    <a:pt x="48780" y="1221854"/>
                  </a:lnTo>
                  <a:close/>
                </a:path>
                <a:path w="390525" h="2021204">
                  <a:moveTo>
                    <a:pt x="52197" y="1829079"/>
                  </a:moveTo>
                  <a:lnTo>
                    <a:pt x="50723" y="1826145"/>
                  </a:lnTo>
                  <a:lnTo>
                    <a:pt x="50723" y="1828101"/>
                  </a:lnTo>
                  <a:lnTo>
                    <a:pt x="52197" y="1829079"/>
                  </a:lnTo>
                  <a:close/>
                </a:path>
                <a:path w="390525" h="2021204">
                  <a:moveTo>
                    <a:pt x="54635" y="1855393"/>
                  </a:moveTo>
                  <a:lnTo>
                    <a:pt x="46824" y="1845640"/>
                  </a:lnTo>
                  <a:lnTo>
                    <a:pt x="46824" y="1853438"/>
                  </a:lnTo>
                  <a:lnTo>
                    <a:pt x="54635" y="1855393"/>
                  </a:lnTo>
                  <a:close/>
                </a:path>
                <a:path w="390525" h="2021204">
                  <a:moveTo>
                    <a:pt x="60477" y="1050302"/>
                  </a:moveTo>
                  <a:lnTo>
                    <a:pt x="52679" y="1046403"/>
                  </a:lnTo>
                  <a:lnTo>
                    <a:pt x="58534" y="1050302"/>
                  </a:lnTo>
                  <a:lnTo>
                    <a:pt x="60477" y="1050302"/>
                  </a:lnTo>
                  <a:close/>
                </a:path>
                <a:path w="390525" h="2021204">
                  <a:moveTo>
                    <a:pt x="66332" y="1192047"/>
                  </a:moveTo>
                  <a:lnTo>
                    <a:pt x="63995" y="1189507"/>
                  </a:lnTo>
                  <a:lnTo>
                    <a:pt x="62433" y="1187818"/>
                  </a:lnTo>
                  <a:lnTo>
                    <a:pt x="62433" y="1186764"/>
                  </a:lnTo>
                  <a:lnTo>
                    <a:pt x="61455" y="1186764"/>
                  </a:lnTo>
                  <a:lnTo>
                    <a:pt x="60477" y="1185697"/>
                  </a:lnTo>
                  <a:lnTo>
                    <a:pt x="56578" y="1185697"/>
                  </a:lnTo>
                  <a:lnTo>
                    <a:pt x="50723" y="1178077"/>
                  </a:lnTo>
                  <a:lnTo>
                    <a:pt x="51968" y="1182154"/>
                  </a:lnTo>
                  <a:lnTo>
                    <a:pt x="51701" y="1181887"/>
                  </a:lnTo>
                  <a:lnTo>
                    <a:pt x="45669" y="1177505"/>
                  </a:lnTo>
                  <a:lnTo>
                    <a:pt x="37071" y="1173111"/>
                  </a:lnTo>
                  <a:lnTo>
                    <a:pt x="46875" y="1181290"/>
                  </a:lnTo>
                  <a:lnTo>
                    <a:pt x="40970" y="1178077"/>
                  </a:lnTo>
                  <a:lnTo>
                    <a:pt x="43345" y="1181963"/>
                  </a:lnTo>
                  <a:lnTo>
                    <a:pt x="37071" y="1180909"/>
                  </a:lnTo>
                  <a:lnTo>
                    <a:pt x="37071" y="1181887"/>
                  </a:lnTo>
                  <a:lnTo>
                    <a:pt x="37071" y="1182865"/>
                  </a:lnTo>
                  <a:lnTo>
                    <a:pt x="39027" y="1188707"/>
                  </a:lnTo>
                  <a:lnTo>
                    <a:pt x="39027" y="1184808"/>
                  </a:lnTo>
                  <a:lnTo>
                    <a:pt x="40970" y="1186764"/>
                  </a:lnTo>
                  <a:lnTo>
                    <a:pt x="46824" y="1188707"/>
                  </a:lnTo>
                  <a:lnTo>
                    <a:pt x="47866" y="1189977"/>
                  </a:lnTo>
                  <a:lnTo>
                    <a:pt x="46494" y="1191882"/>
                  </a:lnTo>
                  <a:lnTo>
                    <a:pt x="48044" y="1195044"/>
                  </a:lnTo>
                  <a:lnTo>
                    <a:pt x="48501" y="1197483"/>
                  </a:lnTo>
                  <a:lnTo>
                    <a:pt x="42926" y="1198460"/>
                  </a:lnTo>
                  <a:lnTo>
                    <a:pt x="40970" y="1198460"/>
                  </a:lnTo>
                  <a:lnTo>
                    <a:pt x="46824" y="1204302"/>
                  </a:lnTo>
                  <a:lnTo>
                    <a:pt x="44869" y="1204302"/>
                  </a:lnTo>
                  <a:lnTo>
                    <a:pt x="39027" y="1202359"/>
                  </a:lnTo>
                  <a:lnTo>
                    <a:pt x="37071" y="1202359"/>
                  </a:lnTo>
                  <a:lnTo>
                    <a:pt x="40970" y="1208201"/>
                  </a:lnTo>
                  <a:lnTo>
                    <a:pt x="46824" y="1212100"/>
                  </a:lnTo>
                  <a:lnTo>
                    <a:pt x="44869" y="1215999"/>
                  </a:lnTo>
                  <a:lnTo>
                    <a:pt x="52400" y="1214450"/>
                  </a:lnTo>
                  <a:lnTo>
                    <a:pt x="49504" y="1209421"/>
                  </a:lnTo>
                  <a:lnTo>
                    <a:pt x="46240" y="1204760"/>
                  </a:lnTo>
                  <a:lnTo>
                    <a:pt x="52679" y="1204302"/>
                  </a:lnTo>
                  <a:lnTo>
                    <a:pt x="54635" y="1204302"/>
                  </a:lnTo>
                  <a:lnTo>
                    <a:pt x="53619" y="1200797"/>
                  </a:lnTo>
                  <a:lnTo>
                    <a:pt x="57810" y="1197368"/>
                  </a:lnTo>
                  <a:lnTo>
                    <a:pt x="60477" y="1199667"/>
                  </a:lnTo>
                  <a:lnTo>
                    <a:pt x="60477" y="1198397"/>
                  </a:lnTo>
                  <a:lnTo>
                    <a:pt x="58572" y="1196746"/>
                  </a:lnTo>
                  <a:lnTo>
                    <a:pt x="60388" y="1195260"/>
                  </a:lnTo>
                  <a:lnTo>
                    <a:pt x="60388" y="1194866"/>
                  </a:lnTo>
                  <a:lnTo>
                    <a:pt x="62433" y="1195857"/>
                  </a:lnTo>
                  <a:lnTo>
                    <a:pt x="62433" y="1193317"/>
                  </a:lnTo>
                  <a:lnTo>
                    <a:pt x="60477" y="1192047"/>
                  </a:lnTo>
                  <a:lnTo>
                    <a:pt x="60477" y="1190663"/>
                  </a:lnTo>
                  <a:lnTo>
                    <a:pt x="60286" y="1190485"/>
                  </a:lnTo>
                  <a:lnTo>
                    <a:pt x="66332" y="1192047"/>
                  </a:lnTo>
                  <a:close/>
                </a:path>
                <a:path w="390525" h="2021204">
                  <a:moveTo>
                    <a:pt x="66332" y="1071753"/>
                  </a:moveTo>
                  <a:lnTo>
                    <a:pt x="64389" y="1069797"/>
                  </a:lnTo>
                  <a:lnTo>
                    <a:pt x="62433" y="1069797"/>
                  </a:lnTo>
                  <a:lnTo>
                    <a:pt x="66332" y="1071753"/>
                  </a:lnTo>
                  <a:close/>
                </a:path>
                <a:path w="390525" h="2021204">
                  <a:moveTo>
                    <a:pt x="74142" y="952830"/>
                  </a:moveTo>
                  <a:lnTo>
                    <a:pt x="70231" y="948931"/>
                  </a:lnTo>
                  <a:lnTo>
                    <a:pt x="62433" y="946988"/>
                  </a:lnTo>
                  <a:lnTo>
                    <a:pt x="74142" y="952830"/>
                  </a:lnTo>
                  <a:close/>
                </a:path>
                <a:path w="390525" h="2021204">
                  <a:moveTo>
                    <a:pt x="76085" y="1808607"/>
                  </a:moveTo>
                  <a:lnTo>
                    <a:pt x="72491" y="1802485"/>
                  </a:lnTo>
                  <a:lnTo>
                    <a:pt x="71640" y="1800809"/>
                  </a:lnTo>
                  <a:lnTo>
                    <a:pt x="70637" y="1798866"/>
                  </a:lnTo>
                  <a:lnTo>
                    <a:pt x="69265" y="1796173"/>
                  </a:lnTo>
                  <a:lnTo>
                    <a:pt x="64566" y="1790242"/>
                  </a:lnTo>
                  <a:lnTo>
                    <a:pt x="56578" y="1785213"/>
                  </a:lnTo>
                  <a:lnTo>
                    <a:pt x="66332" y="1798866"/>
                  </a:lnTo>
                  <a:lnTo>
                    <a:pt x="54635" y="1794967"/>
                  </a:lnTo>
                  <a:lnTo>
                    <a:pt x="54635" y="1806663"/>
                  </a:lnTo>
                  <a:lnTo>
                    <a:pt x="56578" y="1800809"/>
                  </a:lnTo>
                  <a:lnTo>
                    <a:pt x="56578" y="1802765"/>
                  </a:lnTo>
                  <a:lnTo>
                    <a:pt x="64389" y="1804708"/>
                  </a:lnTo>
                  <a:lnTo>
                    <a:pt x="64389" y="1806663"/>
                  </a:lnTo>
                  <a:lnTo>
                    <a:pt x="60667" y="1811286"/>
                  </a:lnTo>
                  <a:lnTo>
                    <a:pt x="60972" y="1815922"/>
                  </a:lnTo>
                  <a:lnTo>
                    <a:pt x="60540" y="1819821"/>
                  </a:lnTo>
                  <a:lnTo>
                    <a:pt x="54635" y="1822246"/>
                  </a:lnTo>
                  <a:lnTo>
                    <a:pt x="58534" y="1830044"/>
                  </a:lnTo>
                  <a:lnTo>
                    <a:pt x="56578" y="1832000"/>
                  </a:lnTo>
                  <a:lnTo>
                    <a:pt x="52197" y="1829079"/>
                  </a:lnTo>
                  <a:lnTo>
                    <a:pt x="54635" y="1833943"/>
                  </a:lnTo>
                  <a:lnTo>
                    <a:pt x="58534" y="1839798"/>
                  </a:lnTo>
                  <a:lnTo>
                    <a:pt x="54635" y="1847596"/>
                  </a:lnTo>
                  <a:lnTo>
                    <a:pt x="62801" y="1845919"/>
                  </a:lnTo>
                  <a:lnTo>
                    <a:pt x="61455" y="1838579"/>
                  </a:lnTo>
                  <a:lnTo>
                    <a:pt x="60312" y="1832000"/>
                  </a:lnTo>
                  <a:lnTo>
                    <a:pt x="60121" y="1830870"/>
                  </a:lnTo>
                  <a:lnTo>
                    <a:pt x="68287" y="1828101"/>
                  </a:lnTo>
                  <a:lnTo>
                    <a:pt x="67310" y="1822856"/>
                  </a:lnTo>
                  <a:lnTo>
                    <a:pt x="70726" y="1818347"/>
                  </a:lnTo>
                  <a:lnTo>
                    <a:pt x="74866" y="1813852"/>
                  </a:lnTo>
                  <a:lnTo>
                    <a:pt x="76085" y="1808607"/>
                  </a:lnTo>
                  <a:close/>
                </a:path>
                <a:path w="390525" h="2021204">
                  <a:moveTo>
                    <a:pt x="76085" y="1178077"/>
                  </a:moveTo>
                  <a:lnTo>
                    <a:pt x="75082" y="1178077"/>
                  </a:lnTo>
                  <a:lnTo>
                    <a:pt x="75539" y="1179842"/>
                  </a:lnTo>
                  <a:lnTo>
                    <a:pt x="76085" y="1178077"/>
                  </a:lnTo>
                  <a:close/>
                </a:path>
                <a:path w="390525" h="2021204">
                  <a:moveTo>
                    <a:pt x="78041" y="915949"/>
                  </a:moveTo>
                  <a:lnTo>
                    <a:pt x="76085" y="915187"/>
                  </a:lnTo>
                  <a:lnTo>
                    <a:pt x="74142" y="915187"/>
                  </a:lnTo>
                  <a:lnTo>
                    <a:pt x="78041" y="918146"/>
                  </a:lnTo>
                  <a:lnTo>
                    <a:pt x="78041" y="915949"/>
                  </a:lnTo>
                  <a:close/>
                </a:path>
                <a:path w="390525" h="2021204">
                  <a:moveTo>
                    <a:pt x="79171" y="918997"/>
                  </a:moveTo>
                  <a:lnTo>
                    <a:pt x="78041" y="918146"/>
                  </a:lnTo>
                  <a:lnTo>
                    <a:pt x="78041" y="918997"/>
                  </a:lnTo>
                  <a:lnTo>
                    <a:pt x="79171" y="918997"/>
                  </a:lnTo>
                  <a:close/>
                </a:path>
                <a:path w="390525" h="2021204">
                  <a:moveTo>
                    <a:pt x="79997" y="1802765"/>
                  </a:moveTo>
                  <a:lnTo>
                    <a:pt x="78041" y="1800809"/>
                  </a:lnTo>
                  <a:lnTo>
                    <a:pt x="78041" y="1804708"/>
                  </a:lnTo>
                  <a:lnTo>
                    <a:pt x="79997" y="1802765"/>
                  </a:lnTo>
                  <a:close/>
                </a:path>
                <a:path w="390525" h="2021204">
                  <a:moveTo>
                    <a:pt x="80962" y="1778469"/>
                  </a:moveTo>
                  <a:lnTo>
                    <a:pt x="76822" y="1778469"/>
                  </a:lnTo>
                  <a:lnTo>
                    <a:pt x="75603" y="1777199"/>
                  </a:lnTo>
                  <a:lnTo>
                    <a:pt x="73164" y="1774659"/>
                  </a:lnTo>
                  <a:lnTo>
                    <a:pt x="70967" y="1773389"/>
                  </a:lnTo>
                  <a:lnTo>
                    <a:pt x="70231" y="1777199"/>
                  </a:lnTo>
                  <a:lnTo>
                    <a:pt x="58534" y="1769579"/>
                  </a:lnTo>
                  <a:lnTo>
                    <a:pt x="60477" y="1777199"/>
                  </a:lnTo>
                  <a:lnTo>
                    <a:pt x="54622" y="1774659"/>
                  </a:lnTo>
                  <a:lnTo>
                    <a:pt x="56578" y="1781009"/>
                  </a:lnTo>
                  <a:lnTo>
                    <a:pt x="64376" y="1782279"/>
                  </a:lnTo>
                  <a:lnTo>
                    <a:pt x="64376" y="1778469"/>
                  </a:lnTo>
                  <a:lnTo>
                    <a:pt x="68287" y="1782279"/>
                  </a:lnTo>
                  <a:lnTo>
                    <a:pt x="61760" y="1783549"/>
                  </a:lnTo>
                  <a:lnTo>
                    <a:pt x="62915" y="1787359"/>
                  </a:lnTo>
                  <a:lnTo>
                    <a:pt x="67741" y="1792439"/>
                  </a:lnTo>
                  <a:lnTo>
                    <a:pt x="72186" y="1798789"/>
                  </a:lnTo>
                  <a:lnTo>
                    <a:pt x="72186" y="1796249"/>
                  </a:lnTo>
                  <a:lnTo>
                    <a:pt x="74142" y="1793709"/>
                  </a:lnTo>
                  <a:lnTo>
                    <a:pt x="66332" y="1789899"/>
                  </a:lnTo>
                  <a:lnTo>
                    <a:pt x="68287" y="1788629"/>
                  </a:lnTo>
                  <a:lnTo>
                    <a:pt x="74142" y="1792439"/>
                  </a:lnTo>
                  <a:lnTo>
                    <a:pt x="74142" y="1789899"/>
                  </a:lnTo>
                  <a:lnTo>
                    <a:pt x="72669" y="1788629"/>
                  </a:lnTo>
                  <a:lnTo>
                    <a:pt x="68287" y="1784819"/>
                  </a:lnTo>
                  <a:lnTo>
                    <a:pt x="78041" y="1786089"/>
                  </a:lnTo>
                  <a:lnTo>
                    <a:pt x="77393" y="1784819"/>
                  </a:lnTo>
                  <a:lnTo>
                    <a:pt x="74142" y="1778469"/>
                  </a:lnTo>
                  <a:lnTo>
                    <a:pt x="79019" y="1779739"/>
                  </a:lnTo>
                  <a:lnTo>
                    <a:pt x="80962" y="1778469"/>
                  </a:lnTo>
                  <a:close/>
                </a:path>
                <a:path w="390525" h="2021204">
                  <a:moveTo>
                    <a:pt x="81940" y="490842"/>
                  </a:moveTo>
                  <a:lnTo>
                    <a:pt x="74142" y="486943"/>
                  </a:lnTo>
                  <a:lnTo>
                    <a:pt x="79997" y="490842"/>
                  </a:lnTo>
                  <a:lnTo>
                    <a:pt x="81940" y="490842"/>
                  </a:lnTo>
                  <a:close/>
                </a:path>
                <a:path w="390525" h="2021204">
                  <a:moveTo>
                    <a:pt x="82765" y="401320"/>
                  </a:moveTo>
                  <a:lnTo>
                    <a:pt x="81940" y="400431"/>
                  </a:lnTo>
                  <a:lnTo>
                    <a:pt x="81940" y="402590"/>
                  </a:lnTo>
                  <a:lnTo>
                    <a:pt x="82473" y="402590"/>
                  </a:lnTo>
                  <a:lnTo>
                    <a:pt x="82765" y="401320"/>
                  </a:lnTo>
                  <a:close/>
                </a:path>
                <a:path w="390525" h="2021204">
                  <a:moveTo>
                    <a:pt x="93649" y="1109497"/>
                  </a:moveTo>
                  <a:lnTo>
                    <a:pt x="89738" y="1108227"/>
                  </a:lnTo>
                  <a:lnTo>
                    <a:pt x="92049" y="1109497"/>
                  </a:lnTo>
                  <a:lnTo>
                    <a:pt x="93649" y="1109497"/>
                  </a:lnTo>
                  <a:close/>
                </a:path>
                <a:path w="390525" h="2021204">
                  <a:moveTo>
                    <a:pt x="93649" y="860577"/>
                  </a:moveTo>
                  <a:lnTo>
                    <a:pt x="91694" y="858037"/>
                  </a:lnTo>
                  <a:lnTo>
                    <a:pt x="91694" y="860577"/>
                  </a:lnTo>
                  <a:lnTo>
                    <a:pt x="93649" y="860577"/>
                  </a:lnTo>
                  <a:close/>
                </a:path>
                <a:path w="390525" h="2021204">
                  <a:moveTo>
                    <a:pt x="95592" y="828078"/>
                  </a:moveTo>
                  <a:lnTo>
                    <a:pt x="93649" y="828078"/>
                  </a:lnTo>
                  <a:lnTo>
                    <a:pt x="93649" y="830021"/>
                  </a:lnTo>
                  <a:lnTo>
                    <a:pt x="95592" y="830021"/>
                  </a:lnTo>
                  <a:lnTo>
                    <a:pt x="95592" y="828078"/>
                  </a:lnTo>
                  <a:close/>
                </a:path>
                <a:path w="390525" h="2021204">
                  <a:moveTo>
                    <a:pt x="95592" y="365760"/>
                  </a:moveTo>
                  <a:lnTo>
                    <a:pt x="87795" y="361950"/>
                  </a:lnTo>
                  <a:lnTo>
                    <a:pt x="93649" y="369570"/>
                  </a:lnTo>
                  <a:lnTo>
                    <a:pt x="95592" y="365760"/>
                  </a:lnTo>
                  <a:close/>
                </a:path>
                <a:path w="390525" h="2021204">
                  <a:moveTo>
                    <a:pt x="97548" y="851471"/>
                  </a:moveTo>
                  <a:lnTo>
                    <a:pt x="87795" y="847572"/>
                  </a:lnTo>
                  <a:lnTo>
                    <a:pt x="91694" y="849515"/>
                  </a:lnTo>
                  <a:lnTo>
                    <a:pt x="91694" y="851471"/>
                  </a:lnTo>
                  <a:lnTo>
                    <a:pt x="93154" y="852932"/>
                  </a:lnTo>
                  <a:lnTo>
                    <a:pt x="97548" y="851471"/>
                  </a:lnTo>
                  <a:close/>
                </a:path>
                <a:path w="390525" h="2021204">
                  <a:moveTo>
                    <a:pt x="109258" y="730605"/>
                  </a:moveTo>
                  <a:lnTo>
                    <a:pt x="105359" y="728662"/>
                  </a:lnTo>
                  <a:lnTo>
                    <a:pt x="107302" y="730605"/>
                  </a:lnTo>
                  <a:lnTo>
                    <a:pt x="109258" y="730605"/>
                  </a:lnTo>
                  <a:close/>
                </a:path>
                <a:path w="390525" h="2021204">
                  <a:moveTo>
                    <a:pt x="117055" y="699414"/>
                  </a:moveTo>
                  <a:lnTo>
                    <a:pt x="113157" y="699414"/>
                  </a:lnTo>
                  <a:lnTo>
                    <a:pt x="107302" y="701370"/>
                  </a:lnTo>
                  <a:lnTo>
                    <a:pt x="117055" y="703313"/>
                  </a:lnTo>
                  <a:lnTo>
                    <a:pt x="117055" y="699414"/>
                  </a:lnTo>
                  <a:close/>
                </a:path>
                <a:path w="390525" h="2021204">
                  <a:moveTo>
                    <a:pt x="117055" y="301752"/>
                  </a:moveTo>
                  <a:lnTo>
                    <a:pt x="115112" y="301752"/>
                  </a:lnTo>
                  <a:lnTo>
                    <a:pt x="117055" y="303695"/>
                  </a:lnTo>
                  <a:lnTo>
                    <a:pt x="117055" y="301752"/>
                  </a:lnTo>
                  <a:close/>
                </a:path>
                <a:path w="390525" h="2021204">
                  <a:moveTo>
                    <a:pt x="119011" y="1598079"/>
                  </a:moveTo>
                  <a:lnTo>
                    <a:pt x="113157" y="1592224"/>
                  </a:lnTo>
                  <a:lnTo>
                    <a:pt x="117055" y="1598079"/>
                  </a:lnTo>
                  <a:lnTo>
                    <a:pt x="119011" y="1598079"/>
                  </a:lnTo>
                  <a:close/>
                </a:path>
                <a:path w="390525" h="2021204">
                  <a:moveTo>
                    <a:pt x="119011" y="1562989"/>
                  </a:moveTo>
                  <a:lnTo>
                    <a:pt x="117055" y="1561033"/>
                  </a:lnTo>
                  <a:lnTo>
                    <a:pt x="115112" y="1561033"/>
                  </a:lnTo>
                  <a:lnTo>
                    <a:pt x="115112" y="1562989"/>
                  </a:lnTo>
                  <a:lnTo>
                    <a:pt x="119011" y="1562989"/>
                  </a:lnTo>
                  <a:close/>
                </a:path>
                <a:path w="390525" h="2021204">
                  <a:moveTo>
                    <a:pt x="120307" y="285318"/>
                  </a:moveTo>
                  <a:lnTo>
                    <a:pt x="119011" y="283210"/>
                  </a:lnTo>
                  <a:lnTo>
                    <a:pt x="115112" y="281940"/>
                  </a:lnTo>
                  <a:lnTo>
                    <a:pt x="120307" y="285318"/>
                  </a:lnTo>
                  <a:close/>
                </a:path>
                <a:path w="390525" h="2021204">
                  <a:moveTo>
                    <a:pt x="120967" y="714527"/>
                  </a:moveTo>
                  <a:lnTo>
                    <a:pt x="115112" y="710717"/>
                  </a:lnTo>
                  <a:lnTo>
                    <a:pt x="115112" y="706907"/>
                  </a:lnTo>
                  <a:lnTo>
                    <a:pt x="113436" y="714527"/>
                  </a:lnTo>
                  <a:lnTo>
                    <a:pt x="115112" y="714527"/>
                  </a:lnTo>
                  <a:lnTo>
                    <a:pt x="117055" y="715162"/>
                  </a:lnTo>
                  <a:lnTo>
                    <a:pt x="119011" y="714527"/>
                  </a:lnTo>
                  <a:lnTo>
                    <a:pt x="120967" y="714527"/>
                  </a:lnTo>
                  <a:close/>
                </a:path>
                <a:path w="390525" h="2021204">
                  <a:moveTo>
                    <a:pt x="128765" y="1020597"/>
                  </a:moveTo>
                  <a:lnTo>
                    <a:pt x="126809" y="1018057"/>
                  </a:lnTo>
                  <a:lnTo>
                    <a:pt x="126809" y="1020597"/>
                  </a:lnTo>
                  <a:lnTo>
                    <a:pt x="128765" y="1020597"/>
                  </a:lnTo>
                  <a:close/>
                </a:path>
                <a:path w="390525" h="2021204">
                  <a:moveTo>
                    <a:pt x="134620" y="708177"/>
                  </a:moveTo>
                  <a:lnTo>
                    <a:pt x="132664" y="708177"/>
                  </a:lnTo>
                  <a:lnTo>
                    <a:pt x="134620" y="709028"/>
                  </a:lnTo>
                  <a:lnTo>
                    <a:pt x="134620" y="708177"/>
                  </a:lnTo>
                  <a:close/>
                </a:path>
                <a:path w="390525" h="2021204">
                  <a:moveTo>
                    <a:pt x="136563" y="700557"/>
                  </a:moveTo>
                  <a:lnTo>
                    <a:pt x="133070" y="699554"/>
                  </a:lnTo>
                  <a:lnTo>
                    <a:pt x="134620" y="700557"/>
                  </a:lnTo>
                  <a:lnTo>
                    <a:pt x="136563" y="700557"/>
                  </a:lnTo>
                  <a:close/>
                </a:path>
                <a:path w="390525" h="2021204">
                  <a:moveTo>
                    <a:pt x="136563" y="634517"/>
                  </a:moveTo>
                  <a:lnTo>
                    <a:pt x="128765" y="635787"/>
                  </a:lnTo>
                  <a:lnTo>
                    <a:pt x="132664" y="635787"/>
                  </a:lnTo>
                  <a:lnTo>
                    <a:pt x="134620" y="635787"/>
                  </a:lnTo>
                  <a:lnTo>
                    <a:pt x="136563" y="634517"/>
                  </a:lnTo>
                  <a:close/>
                </a:path>
                <a:path w="390525" h="2021204">
                  <a:moveTo>
                    <a:pt x="140081" y="623087"/>
                  </a:moveTo>
                  <a:lnTo>
                    <a:pt x="134620" y="620547"/>
                  </a:lnTo>
                  <a:lnTo>
                    <a:pt x="138518" y="623087"/>
                  </a:lnTo>
                  <a:lnTo>
                    <a:pt x="140081" y="623087"/>
                  </a:lnTo>
                  <a:close/>
                </a:path>
                <a:path w="390525" h="2021204">
                  <a:moveTo>
                    <a:pt x="142951" y="704138"/>
                  </a:moveTo>
                  <a:lnTo>
                    <a:pt x="142417" y="703097"/>
                  </a:lnTo>
                  <a:lnTo>
                    <a:pt x="136563" y="703097"/>
                  </a:lnTo>
                  <a:lnTo>
                    <a:pt x="142951" y="704138"/>
                  </a:lnTo>
                  <a:close/>
                </a:path>
                <a:path w="390525" h="2021204">
                  <a:moveTo>
                    <a:pt x="144373" y="706907"/>
                  </a:moveTo>
                  <a:lnTo>
                    <a:pt x="143065" y="704367"/>
                  </a:lnTo>
                  <a:lnTo>
                    <a:pt x="132664" y="704367"/>
                  </a:lnTo>
                  <a:lnTo>
                    <a:pt x="136563" y="706907"/>
                  </a:lnTo>
                  <a:lnTo>
                    <a:pt x="144373" y="706907"/>
                  </a:lnTo>
                  <a:close/>
                </a:path>
                <a:path w="390525" h="2021204">
                  <a:moveTo>
                    <a:pt x="144373" y="704367"/>
                  </a:moveTo>
                  <a:lnTo>
                    <a:pt x="142951" y="704138"/>
                  </a:lnTo>
                  <a:lnTo>
                    <a:pt x="143065" y="704367"/>
                  </a:lnTo>
                  <a:lnTo>
                    <a:pt x="144373" y="704367"/>
                  </a:lnTo>
                  <a:close/>
                </a:path>
                <a:path w="390525" h="2021204">
                  <a:moveTo>
                    <a:pt x="146316" y="644677"/>
                  </a:moveTo>
                  <a:lnTo>
                    <a:pt x="145503" y="643877"/>
                  </a:lnTo>
                  <a:lnTo>
                    <a:pt x="142417" y="644677"/>
                  </a:lnTo>
                  <a:lnTo>
                    <a:pt x="146316" y="644677"/>
                  </a:lnTo>
                  <a:close/>
                </a:path>
                <a:path w="390525" h="2021204">
                  <a:moveTo>
                    <a:pt x="156070" y="922807"/>
                  </a:moveTo>
                  <a:lnTo>
                    <a:pt x="148272" y="918997"/>
                  </a:lnTo>
                  <a:lnTo>
                    <a:pt x="151396" y="915949"/>
                  </a:lnTo>
                  <a:lnTo>
                    <a:pt x="78041" y="915949"/>
                  </a:lnTo>
                  <a:lnTo>
                    <a:pt x="85839" y="918997"/>
                  </a:lnTo>
                  <a:lnTo>
                    <a:pt x="79171" y="918997"/>
                  </a:lnTo>
                  <a:lnTo>
                    <a:pt x="79260" y="921537"/>
                  </a:lnTo>
                  <a:lnTo>
                    <a:pt x="78257" y="924077"/>
                  </a:lnTo>
                  <a:lnTo>
                    <a:pt x="79984" y="926617"/>
                  </a:lnTo>
                  <a:lnTo>
                    <a:pt x="78041" y="926617"/>
                  </a:lnTo>
                  <a:lnTo>
                    <a:pt x="83896" y="930427"/>
                  </a:lnTo>
                  <a:lnTo>
                    <a:pt x="85839" y="936777"/>
                  </a:lnTo>
                  <a:lnTo>
                    <a:pt x="95592" y="944397"/>
                  </a:lnTo>
                  <a:lnTo>
                    <a:pt x="87795" y="940587"/>
                  </a:lnTo>
                  <a:lnTo>
                    <a:pt x="88061" y="943127"/>
                  </a:lnTo>
                  <a:lnTo>
                    <a:pt x="94373" y="946937"/>
                  </a:lnTo>
                  <a:lnTo>
                    <a:pt x="101790" y="949477"/>
                  </a:lnTo>
                  <a:lnTo>
                    <a:pt x="105346" y="952017"/>
                  </a:lnTo>
                  <a:lnTo>
                    <a:pt x="100203" y="950747"/>
                  </a:lnTo>
                  <a:lnTo>
                    <a:pt x="99250" y="953287"/>
                  </a:lnTo>
                  <a:lnTo>
                    <a:pt x="97942" y="954557"/>
                  </a:lnTo>
                  <a:lnTo>
                    <a:pt x="91694" y="952017"/>
                  </a:lnTo>
                  <a:lnTo>
                    <a:pt x="97548" y="955827"/>
                  </a:lnTo>
                  <a:lnTo>
                    <a:pt x="101447" y="959637"/>
                  </a:lnTo>
                  <a:lnTo>
                    <a:pt x="111201" y="965987"/>
                  </a:lnTo>
                  <a:lnTo>
                    <a:pt x="103403" y="965987"/>
                  </a:lnTo>
                  <a:lnTo>
                    <a:pt x="101447" y="963447"/>
                  </a:lnTo>
                  <a:lnTo>
                    <a:pt x="95592" y="955827"/>
                  </a:lnTo>
                  <a:lnTo>
                    <a:pt x="89738" y="958367"/>
                  </a:lnTo>
                  <a:lnTo>
                    <a:pt x="95592" y="963447"/>
                  </a:lnTo>
                  <a:lnTo>
                    <a:pt x="87795" y="962177"/>
                  </a:lnTo>
                  <a:lnTo>
                    <a:pt x="93649" y="963447"/>
                  </a:lnTo>
                  <a:lnTo>
                    <a:pt x="91694" y="965987"/>
                  </a:lnTo>
                  <a:lnTo>
                    <a:pt x="95592" y="967257"/>
                  </a:lnTo>
                  <a:lnTo>
                    <a:pt x="87795" y="965987"/>
                  </a:lnTo>
                  <a:lnTo>
                    <a:pt x="79984" y="965987"/>
                  </a:lnTo>
                  <a:lnTo>
                    <a:pt x="74129" y="963447"/>
                  </a:lnTo>
                  <a:lnTo>
                    <a:pt x="76085" y="965987"/>
                  </a:lnTo>
                  <a:lnTo>
                    <a:pt x="66332" y="967257"/>
                  </a:lnTo>
                  <a:lnTo>
                    <a:pt x="74129" y="971067"/>
                  </a:lnTo>
                  <a:lnTo>
                    <a:pt x="70231" y="969797"/>
                  </a:lnTo>
                  <a:lnTo>
                    <a:pt x="77368" y="973607"/>
                  </a:lnTo>
                  <a:lnTo>
                    <a:pt x="80657" y="979957"/>
                  </a:lnTo>
                  <a:lnTo>
                    <a:pt x="87795" y="983767"/>
                  </a:lnTo>
                  <a:lnTo>
                    <a:pt x="78041" y="981227"/>
                  </a:lnTo>
                  <a:lnTo>
                    <a:pt x="78041" y="985037"/>
                  </a:lnTo>
                  <a:lnTo>
                    <a:pt x="95592" y="988847"/>
                  </a:lnTo>
                  <a:lnTo>
                    <a:pt x="97548" y="991387"/>
                  </a:lnTo>
                  <a:lnTo>
                    <a:pt x="97548" y="992657"/>
                  </a:lnTo>
                  <a:lnTo>
                    <a:pt x="99491" y="995197"/>
                  </a:lnTo>
                  <a:lnTo>
                    <a:pt x="97548" y="995197"/>
                  </a:lnTo>
                  <a:lnTo>
                    <a:pt x="87795" y="987577"/>
                  </a:lnTo>
                  <a:lnTo>
                    <a:pt x="83896" y="992657"/>
                  </a:lnTo>
                  <a:lnTo>
                    <a:pt x="78041" y="992657"/>
                  </a:lnTo>
                  <a:lnTo>
                    <a:pt x="78041" y="999007"/>
                  </a:lnTo>
                  <a:lnTo>
                    <a:pt x="83896" y="1002817"/>
                  </a:lnTo>
                  <a:lnTo>
                    <a:pt x="76085" y="999007"/>
                  </a:lnTo>
                  <a:lnTo>
                    <a:pt x="70231" y="996467"/>
                  </a:lnTo>
                  <a:lnTo>
                    <a:pt x="70231" y="992657"/>
                  </a:lnTo>
                  <a:lnTo>
                    <a:pt x="63893" y="992657"/>
                  </a:lnTo>
                  <a:lnTo>
                    <a:pt x="64871" y="995197"/>
                  </a:lnTo>
                  <a:lnTo>
                    <a:pt x="68033" y="999007"/>
                  </a:lnTo>
                  <a:lnTo>
                    <a:pt x="68287" y="1002817"/>
                  </a:lnTo>
                  <a:lnTo>
                    <a:pt x="60477" y="1001547"/>
                  </a:lnTo>
                  <a:lnTo>
                    <a:pt x="64744" y="1006627"/>
                  </a:lnTo>
                  <a:lnTo>
                    <a:pt x="71208" y="1010437"/>
                  </a:lnTo>
                  <a:lnTo>
                    <a:pt x="79133" y="1014247"/>
                  </a:lnTo>
                  <a:lnTo>
                    <a:pt x="87795" y="1018057"/>
                  </a:lnTo>
                  <a:lnTo>
                    <a:pt x="78041" y="1016787"/>
                  </a:lnTo>
                  <a:lnTo>
                    <a:pt x="76085" y="1014247"/>
                  </a:lnTo>
                  <a:lnTo>
                    <a:pt x="68287" y="1010437"/>
                  </a:lnTo>
                  <a:lnTo>
                    <a:pt x="62433" y="1012977"/>
                  </a:lnTo>
                  <a:lnTo>
                    <a:pt x="66332" y="1020597"/>
                  </a:lnTo>
                  <a:lnTo>
                    <a:pt x="64376" y="1024407"/>
                  </a:lnTo>
                  <a:lnTo>
                    <a:pt x="58521" y="1024407"/>
                  </a:lnTo>
                  <a:lnTo>
                    <a:pt x="54622" y="1021867"/>
                  </a:lnTo>
                  <a:lnTo>
                    <a:pt x="52679" y="1018057"/>
                  </a:lnTo>
                  <a:lnTo>
                    <a:pt x="54749" y="1023137"/>
                  </a:lnTo>
                  <a:lnTo>
                    <a:pt x="54622" y="1026947"/>
                  </a:lnTo>
                  <a:lnTo>
                    <a:pt x="55295" y="1028865"/>
                  </a:lnTo>
                  <a:lnTo>
                    <a:pt x="54635" y="1028865"/>
                  </a:lnTo>
                  <a:lnTo>
                    <a:pt x="55435" y="1029271"/>
                  </a:lnTo>
                  <a:lnTo>
                    <a:pt x="55968" y="1030757"/>
                  </a:lnTo>
                  <a:lnTo>
                    <a:pt x="62433" y="1035837"/>
                  </a:lnTo>
                  <a:lnTo>
                    <a:pt x="56578" y="1032027"/>
                  </a:lnTo>
                  <a:lnTo>
                    <a:pt x="58521" y="1035837"/>
                  </a:lnTo>
                  <a:lnTo>
                    <a:pt x="54622" y="1038377"/>
                  </a:lnTo>
                  <a:lnTo>
                    <a:pt x="58521" y="1039647"/>
                  </a:lnTo>
                  <a:lnTo>
                    <a:pt x="62433" y="1039647"/>
                  </a:lnTo>
                  <a:lnTo>
                    <a:pt x="68275" y="1043457"/>
                  </a:lnTo>
                  <a:lnTo>
                    <a:pt x="72186" y="1051077"/>
                  </a:lnTo>
                  <a:lnTo>
                    <a:pt x="66332" y="1053617"/>
                  </a:lnTo>
                  <a:lnTo>
                    <a:pt x="62433" y="1051077"/>
                  </a:lnTo>
                  <a:lnTo>
                    <a:pt x="63919" y="1057427"/>
                  </a:lnTo>
                  <a:lnTo>
                    <a:pt x="69989" y="1062507"/>
                  </a:lnTo>
                  <a:lnTo>
                    <a:pt x="74231" y="1068857"/>
                  </a:lnTo>
                  <a:lnTo>
                    <a:pt x="70231" y="1072667"/>
                  </a:lnTo>
                  <a:lnTo>
                    <a:pt x="66332" y="1072667"/>
                  </a:lnTo>
                  <a:lnTo>
                    <a:pt x="58521" y="1067587"/>
                  </a:lnTo>
                  <a:lnTo>
                    <a:pt x="56578" y="1071397"/>
                  </a:lnTo>
                  <a:lnTo>
                    <a:pt x="62433" y="1075207"/>
                  </a:lnTo>
                  <a:lnTo>
                    <a:pt x="74129" y="1076477"/>
                  </a:lnTo>
                  <a:lnTo>
                    <a:pt x="70231" y="1080287"/>
                  </a:lnTo>
                  <a:lnTo>
                    <a:pt x="60477" y="1076477"/>
                  </a:lnTo>
                  <a:lnTo>
                    <a:pt x="70231" y="1082827"/>
                  </a:lnTo>
                  <a:lnTo>
                    <a:pt x="79984" y="1085367"/>
                  </a:lnTo>
                  <a:lnTo>
                    <a:pt x="78422" y="1080287"/>
                  </a:lnTo>
                  <a:lnTo>
                    <a:pt x="78041" y="1079017"/>
                  </a:lnTo>
                  <a:lnTo>
                    <a:pt x="85839" y="1085367"/>
                  </a:lnTo>
                  <a:lnTo>
                    <a:pt x="82765" y="1085367"/>
                  </a:lnTo>
                  <a:lnTo>
                    <a:pt x="84620" y="1087907"/>
                  </a:lnTo>
                  <a:lnTo>
                    <a:pt x="86118" y="1089177"/>
                  </a:lnTo>
                  <a:lnTo>
                    <a:pt x="81940" y="1090447"/>
                  </a:lnTo>
                  <a:lnTo>
                    <a:pt x="81940" y="1089177"/>
                  </a:lnTo>
                  <a:lnTo>
                    <a:pt x="70231" y="1082827"/>
                  </a:lnTo>
                  <a:lnTo>
                    <a:pt x="64312" y="1086637"/>
                  </a:lnTo>
                  <a:lnTo>
                    <a:pt x="66395" y="1096797"/>
                  </a:lnTo>
                  <a:lnTo>
                    <a:pt x="60477" y="1101877"/>
                  </a:lnTo>
                  <a:lnTo>
                    <a:pt x="68275" y="1108227"/>
                  </a:lnTo>
                  <a:lnTo>
                    <a:pt x="68275" y="1114577"/>
                  </a:lnTo>
                  <a:lnTo>
                    <a:pt x="74129" y="1119657"/>
                  </a:lnTo>
                  <a:lnTo>
                    <a:pt x="59740" y="1114577"/>
                  </a:lnTo>
                  <a:lnTo>
                    <a:pt x="53009" y="1112037"/>
                  </a:lnTo>
                  <a:lnTo>
                    <a:pt x="46824" y="1108227"/>
                  </a:lnTo>
                  <a:lnTo>
                    <a:pt x="48806" y="1112037"/>
                  </a:lnTo>
                  <a:lnTo>
                    <a:pt x="53898" y="1114577"/>
                  </a:lnTo>
                  <a:lnTo>
                    <a:pt x="56426" y="1117117"/>
                  </a:lnTo>
                  <a:lnTo>
                    <a:pt x="50723" y="1118387"/>
                  </a:lnTo>
                  <a:lnTo>
                    <a:pt x="57708" y="1122197"/>
                  </a:lnTo>
                  <a:lnTo>
                    <a:pt x="61214" y="1127277"/>
                  </a:lnTo>
                  <a:lnTo>
                    <a:pt x="65811" y="1132357"/>
                  </a:lnTo>
                  <a:lnTo>
                    <a:pt x="72402" y="1135621"/>
                  </a:lnTo>
                  <a:lnTo>
                    <a:pt x="74129" y="1141247"/>
                  </a:lnTo>
                  <a:lnTo>
                    <a:pt x="69253" y="1137437"/>
                  </a:lnTo>
                  <a:lnTo>
                    <a:pt x="64376" y="1133627"/>
                  </a:lnTo>
                  <a:lnTo>
                    <a:pt x="63804" y="1137437"/>
                  </a:lnTo>
                  <a:lnTo>
                    <a:pt x="56819" y="1137437"/>
                  </a:lnTo>
                  <a:lnTo>
                    <a:pt x="48742" y="1136167"/>
                  </a:lnTo>
                  <a:lnTo>
                    <a:pt x="44869" y="1137437"/>
                  </a:lnTo>
                  <a:lnTo>
                    <a:pt x="44869" y="1138707"/>
                  </a:lnTo>
                  <a:lnTo>
                    <a:pt x="58521" y="1138707"/>
                  </a:lnTo>
                  <a:lnTo>
                    <a:pt x="56578" y="1143787"/>
                  </a:lnTo>
                  <a:lnTo>
                    <a:pt x="52679" y="1143787"/>
                  </a:lnTo>
                  <a:lnTo>
                    <a:pt x="56578" y="1145057"/>
                  </a:lnTo>
                  <a:lnTo>
                    <a:pt x="50723" y="1145057"/>
                  </a:lnTo>
                  <a:lnTo>
                    <a:pt x="46824" y="1141247"/>
                  </a:lnTo>
                  <a:lnTo>
                    <a:pt x="42913" y="1138707"/>
                  </a:lnTo>
                  <a:lnTo>
                    <a:pt x="41973" y="1141247"/>
                  </a:lnTo>
                  <a:lnTo>
                    <a:pt x="45605" y="1145057"/>
                  </a:lnTo>
                  <a:lnTo>
                    <a:pt x="50330" y="1150137"/>
                  </a:lnTo>
                  <a:lnTo>
                    <a:pt x="52679" y="1155217"/>
                  </a:lnTo>
                  <a:lnTo>
                    <a:pt x="48768" y="1152677"/>
                  </a:lnTo>
                  <a:lnTo>
                    <a:pt x="46824" y="1156487"/>
                  </a:lnTo>
                  <a:lnTo>
                    <a:pt x="44869" y="1156487"/>
                  </a:lnTo>
                  <a:lnTo>
                    <a:pt x="50723" y="1162837"/>
                  </a:lnTo>
                  <a:lnTo>
                    <a:pt x="44869" y="1160297"/>
                  </a:lnTo>
                  <a:lnTo>
                    <a:pt x="46824" y="1162837"/>
                  </a:lnTo>
                  <a:lnTo>
                    <a:pt x="48768" y="1162837"/>
                  </a:lnTo>
                  <a:lnTo>
                    <a:pt x="48768" y="1164107"/>
                  </a:lnTo>
                  <a:lnTo>
                    <a:pt x="42913" y="1162837"/>
                  </a:lnTo>
                  <a:lnTo>
                    <a:pt x="52679" y="1166647"/>
                  </a:lnTo>
                  <a:lnTo>
                    <a:pt x="56578" y="1172997"/>
                  </a:lnTo>
                  <a:lnTo>
                    <a:pt x="56578" y="1176807"/>
                  </a:lnTo>
                  <a:lnTo>
                    <a:pt x="52679" y="1176807"/>
                  </a:lnTo>
                  <a:lnTo>
                    <a:pt x="64376" y="1185697"/>
                  </a:lnTo>
                  <a:lnTo>
                    <a:pt x="60477" y="1185697"/>
                  </a:lnTo>
                  <a:lnTo>
                    <a:pt x="65074" y="1186967"/>
                  </a:lnTo>
                  <a:lnTo>
                    <a:pt x="66573" y="1186967"/>
                  </a:lnTo>
                  <a:lnTo>
                    <a:pt x="68440" y="1185697"/>
                  </a:lnTo>
                  <a:lnTo>
                    <a:pt x="74129" y="1188237"/>
                  </a:lnTo>
                  <a:lnTo>
                    <a:pt x="70231" y="1184427"/>
                  </a:lnTo>
                  <a:lnTo>
                    <a:pt x="74129" y="1184427"/>
                  </a:lnTo>
                  <a:lnTo>
                    <a:pt x="78041" y="1184427"/>
                  </a:lnTo>
                  <a:lnTo>
                    <a:pt x="75438" y="1182738"/>
                  </a:lnTo>
                  <a:lnTo>
                    <a:pt x="76085" y="1181887"/>
                  </a:lnTo>
                  <a:lnTo>
                    <a:pt x="75539" y="1179842"/>
                  </a:lnTo>
                  <a:lnTo>
                    <a:pt x="74790" y="1182319"/>
                  </a:lnTo>
                  <a:lnTo>
                    <a:pt x="68287" y="1178077"/>
                  </a:lnTo>
                  <a:lnTo>
                    <a:pt x="75082" y="1178077"/>
                  </a:lnTo>
                  <a:lnTo>
                    <a:pt x="73736" y="1172997"/>
                  </a:lnTo>
                  <a:lnTo>
                    <a:pt x="74866" y="1164107"/>
                  </a:lnTo>
                  <a:lnTo>
                    <a:pt x="78549" y="1156487"/>
                  </a:lnTo>
                  <a:lnTo>
                    <a:pt x="79438" y="1155217"/>
                  </a:lnTo>
                  <a:lnTo>
                    <a:pt x="83883" y="1148867"/>
                  </a:lnTo>
                  <a:lnTo>
                    <a:pt x="79984" y="1145057"/>
                  </a:lnTo>
                  <a:lnTo>
                    <a:pt x="76085" y="1143787"/>
                  </a:lnTo>
                  <a:lnTo>
                    <a:pt x="83337" y="1142517"/>
                  </a:lnTo>
                  <a:lnTo>
                    <a:pt x="86055" y="1141247"/>
                  </a:lnTo>
                  <a:lnTo>
                    <a:pt x="88773" y="1139977"/>
                  </a:lnTo>
                  <a:lnTo>
                    <a:pt x="89801" y="1137437"/>
                  </a:lnTo>
                  <a:lnTo>
                    <a:pt x="85864" y="1134897"/>
                  </a:lnTo>
                  <a:lnTo>
                    <a:pt x="83883" y="1133627"/>
                  </a:lnTo>
                  <a:lnTo>
                    <a:pt x="85839" y="1133627"/>
                  </a:lnTo>
                  <a:lnTo>
                    <a:pt x="87795" y="1134897"/>
                  </a:lnTo>
                  <a:lnTo>
                    <a:pt x="87795" y="1133627"/>
                  </a:lnTo>
                  <a:lnTo>
                    <a:pt x="87795" y="1131087"/>
                  </a:lnTo>
                  <a:lnTo>
                    <a:pt x="99491" y="1127277"/>
                  </a:lnTo>
                  <a:lnTo>
                    <a:pt x="99491" y="1122197"/>
                  </a:lnTo>
                  <a:lnTo>
                    <a:pt x="97091" y="1119657"/>
                  </a:lnTo>
                  <a:lnTo>
                    <a:pt x="94678" y="1117117"/>
                  </a:lnTo>
                  <a:lnTo>
                    <a:pt x="97548" y="1115847"/>
                  </a:lnTo>
                  <a:lnTo>
                    <a:pt x="98945" y="1113307"/>
                  </a:lnTo>
                  <a:lnTo>
                    <a:pt x="92049" y="1109497"/>
                  </a:lnTo>
                  <a:lnTo>
                    <a:pt x="87795" y="1109497"/>
                  </a:lnTo>
                  <a:lnTo>
                    <a:pt x="78041" y="1101877"/>
                  </a:lnTo>
                  <a:lnTo>
                    <a:pt x="74129" y="1100607"/>
                  </a:lnTo>
                  <a:lnTo>
                    <a:pt x="82765" y="1103147"/>
                  </a:lnTo>
                  <a:lnTo>
                    <a:pt x="87553" y="1104417"/>
                  </a:lnTo>
                  <a:lnTo>
                    <a:pt x="91973" y="1104417"/>
                  </a:lnTo>
                  <a:lnTo>
                    <a:pt x="99491" y="1105687"/>
                  </a:lnTo>
                  <a:lnTo>
                    <a:pt x="93649" y="1105687"/>
                  </a:lnTo>
                  <a:lnTo>
                    <a:pt x="105346" y="1109497"/>
                  </a:lnTo>
                  <a:lnTo>
                    <a:pt x="95415" y="1101877"/>
                  </a:lnTo>
                  <a:lnTo>
                    <a:pt x="97942" y="1100607"/>
                  </a:lnTo>
                  <a:lnTo>
                    <a:pt x="100469" y="1099337"/>
                  </a:lnTo>
                  <a:lnTo>
                    <a:pt x="106997" y="1096797"/>
                  </a:lnTo>
                  <a:lnTo>
                    <a:pt x="101447" y="1090447"/>
                  </a:lnTo>
                  <a:lnTo>
                    <a:pt x="103403" y="1090447"/>
                  </a:lnTo>
                  <a:lnTo>
                    <a:pt x="105346" y="1092987"/>
                  </a:lnTo>
                  <a:lnTo>
                    <a:pt x="107391" y="1091717"/>
                  </a:lnTo>
                  <a:lnTo>
                    <a:pt x="104127" y="1087907"/>
                  </a:lnTo>
                  <a:lnTo>
                    <a:pt x="99034" y="1084097"/>
                  </a:lnTo>
                  <a:lnTo>
                    <a:pt x="95592" y="1080287"/>
                  </a:lnTo>
                  <a:lnTo>
                    <a:pt x="101447" y="1082827"/>
                  </a:lnTo>
                  <a:lnTo>
                    <a:pt x="105346" y="1085367"/>
                  </a:lnTo>
                  <a:lnTo>
                    <a:pt x="109258" y="1089177"/>
                  </a:lnTo>
                  <a:lnTo>
                    <a:pt x="110680" y="1084097"/>
                  </a:lnTo>
                  <a:lnTo>
                    <a:pt x="109677" y="1080287"/>
                  </a:lnTo>
                  <a:lnTo>
                    <a:pt x="109347" y="1079017"/>
                  </a:lnTo>
                  <a:lnTo>
                    <a:pt x="109004" y="1077747"/>
                  </a:lnTo>
                  <a:lnTo>
                    <a:pt x="108432" y="1072667"/>
                  </a:lnTo>
                  <a:lnTo>
                    <a:pt x="113157" y="1068857"/>
                  </a:lnTo>
                  <a:lnTo>
                    <a:pt x="110553" y="1067587"/>
                  </a:lnTo>
                  <a:lnTo>
                    <a:pt x="109816" y="1067231"/>
                  </a:lnTo>
                  <a:lnTo>
                    <a:pt x="115201" y="1063777"/>
                  </a:lnTo>
                  <a:lnTo>
                    <a:pt x="114376" y="1057427"/>
                  </a:lnTo>
                  <a:lnTo>
                    <a:pt x="114096" y="1053617"/>
                  </a:lnTo>
                  <a:lnTo>
                    <a:pt x="113919" y="1051077"/>
                  </a:lnTo>
                  <a:lnTo>
                    <a:pt x="120954" y="1045997"/>
                  </a:lnTo>
                  <a:lnTo>
                    <a:pt x="113157" y="1039647"/>
                  </a:lnTo>
                  <a:lnTo>
                    <a:pt x="109258" y="1039647"/>
                  </a:lnTo>
                  <a:lnTo>
                    <a:pt x="107950" y="1037958"/>
                  </a:lnTo>
                  <a:lnTo>
                    <a:pt x="107950" y="1066317"/>
                  </a:lnTo>
                  <a:lnTo>
                    <a:pt x="105346" y="1065047"/>
                  </a:lnTo>
                  <a:lnTo>
                    <a:pt x="101447" y="1067587"/>
                  </a:lnTo>
                  <a:lnTo>
                    <a:pt x="95592" y="1063777"/>
                  </a:lnTo>
                  <a:lnTo>
                    <a:pt x="105346" y="1063777"/>
                  </a:lnTo>
                  <a:lnTo>
                    <a:pt x="107950" y="1066317"/>
                  </a:lnTo>
                  <a:lnTo>
                    <a:pt x="107950" y="1037958"/>
                  </a:lnTo>
                  <a:lnTo>
                    <a:pt x="106324" y="1035837"/>
                  </a:lnTo>
                  <a:lnTo>
                    <a:pt x="103403" y="1032027"/>
                  </a:lnTo>
                  <a:lnTo>
                    <a:pt x="109258" y="1035837"/>
                  </a:lnTo>
                  <a:lnTo>
                    <a:pt x="122910" y="1038377"/>
                  </a:lnTo>
                  <a:lnTo>
                    <a:pt x="122910" y="1039647"/>
                  </a:lnTo>
                  <a:lnTo>
                    <a:pt x="128765" y="1042187"/>
                  </a:lnTo>
                  <a:lnTo>
                    <a:pt x="131356" y="1037107"/>
                  </a:lnTo>
                  <a:lnTo>
                    <a:pt x="131927" y="1032027"/>
                  </a:lnTo>
                  <a:lnTo>
                    <a:pt x="128485" y="1026947"/>
                  </a:lnTo>
                  <a:lnTo>
                    <a:pt x="124701" y="1024407"/>
                  </a:lnTo>
                  <a:lnTo>
                    <a:pt x="119011" y="1020597"/>
                  </a:lnTo>
                  <a:lnTo>
                    <a:pt x="125196" y="1021867"/>
                  </a:lnTo>
                  <a:lnTo>
                    <a:pt x="126085" y="1021867"/>
                  </a:lnTo>
                  <a:lnTo>
                    <a:pt x="125869" y="1020597"/>
                  </a:lnTo>
                  <a:lnTo>
                    <a:pt x="124853" y="1020597"/>
                  </a:lnTo>
                  <a:lnTo>
                    <a:pt x="120954" y="1018057"/>
                  </a:lnTo>
                  <a:lnTo>
                    <a:pt x="115100" y="1014247"/>
                  </a:lnTo>
                  <a:lnTo>
                    <a:pt x="126809" y="1016787"/>
                  </a:lnTo>
                  <a:lnTo>
                    <a:pt x="123685" y="1014247"/>
                  </a:lnTo>
                  <a:lnTo>
                    <a:pt x="119011" y="1010437"/>
                  </a:lnTo>
                  <a:lnTo>
                    <a:pt x="128765" y="1010437"/>
                  </a:lnTo>
                  <a:lnTo>
                    <a:pt x="119011" y="1009167"/>
                  </a:lnTo>
                  <a:lnTo>
                    <a:pt x="119011" y="1006627"/>
                  </a:lnTo>
                  <a:lnTo>
                    <a:pt x="130708" y="1010437"/>
                  </a:lnTo>
                  <a:lnTo>
                    <a:pt x="128765" y="1009167"/>
                  </a:lnTo>
                  <a:lnTo>
                    <a:pt x="120954" y="1006627"/>
                  </a:lnTo>
                  <a:lnTo>
                    <a:pt x="124866" y="1006627"/>
                  </a:lnTo>
                  <a:lnTo>
                    <a:pt x="119011" y="1002817"/>
                  </a:lnTo>
                  <a:lnTo>
                    <a:pt x="117055" y="1001547"/>
                  </a:lnTo>
                  <a:lnTo>
                    <a:pt x="126809" y="1002817"/>
                  </a:lnTo>
                  <a:lnTo>
                    <a:pt x="128765" y="1002817"/>
                  </a:lnTo>
                  <a:lnTo>
                    <a:pt x="128765" y="1005357"/>
                  </a:lnTo>
                  <a:lnTo>
                    <a:pt x="135166" y="1004087"/>
                  </a:lnTo>
                  <a:lnTo>
                    <a:pt x="134620" y="1001547"/>
                  </a:lnTo>
                  <a:lnTo>
                    <a:pt x="132600" y="997737"/>
                  </a:lnTo>
                  <a:lnTo>
                    <a:pt x="134620" y="995197"/>
                  </a:lnTo>
                  <a:lnTo>
                    <a:pt x="119011" y="991387"/>
                  </a:lnTo>
                  <a:lnTo>
                    <a:pt x="115100" y="987577"/>
                  </a:lnTo>
                  <a:lnTo>
                    <a:pt x="122910" y="988847"/>
                  </a:lnTo>
                  <a:lnTo>
                    <a:pt x="128765" y="991387"/>
                  </a:lnTo>
                  <a:lnTo>
                    <a:pt x="128765" y="988847"/>
                  </a:lnTo>
                  <a:lnTo>
                    <a:pt x="134620" y="988847"/>
                  </a:lnTo>
                  <a:lnTo>
                    <a:pt x="136563" y="987577"/>
                  </a:lnTo>
                  <a:lnTo>
                    <a:pt x="132664" y="985037"/>
                  </a:lnTo>
                  <a:lnTo>
                    <a:pt x="130708" y="985037"/>
                  </a:lnTo>
                  <a:lnTo>
                    <a:pt x="126809" y="983767"/>
                  </a:lnTo>
                  <a:lnTo>
                    <a:pt x="130708" y="981227"/>
                  </a:lnTo>
                  <a:lnTo>
                    <a:pt x="138518" y="985037"/>
                  </a:lnTo>
                  <a:lnTo>
                    <a:pt x="133946" y="981227"/>
                  </a:lnTo>
                  <a:lnTo>
                    <a:pt x="130898" y="978687"/>
                  </a:lnTo>
                  <a:lnTo>
                    <a:pt x="131686" y="973607"/>
                  </a:lnTo>
                  <a:lnTo>
                    <a:pt x="132486" y="971067"/>
                  </a:lnTo>
                  <a:lnTo>
                    <a:pt x="126771" y="967257"/>
                  </a:lnTo>
                  <a:lnTo>
                    <a:pt x="124853" y="965987"/>
                  </a:lnTo>
                  <a:lnTo>
                    <a:pt x="128765" y="965987"/>
                  </a:lnTo>
                  <a:lnTo>
                    <a:pt x="132664" y="969797"/>
                  </a:lnTo>
                  <a:lnTo>
                    <a:pt x="136563" y="969797"/>
                  </a:lnTo>
                  <a:lnTo>
                    <a:pt x="140157" y="965987"/>
                  </a:lnTo>
                  <a:lnTo>
                    <a:pt x="134924" y="955827"/>
                  </a:lnTo>
                  <a:lnTo>
                    <a:pt x="136118" y="954557"/>
                  </a:lnTo>
                  <a:lnTo>
                    <a:pt x="138518" y="952017"/>
                  </a:lnTo>
                  <a:lnTo>
                    <a:pt x="145338" y="948207"/>
                  </a:lnTo>
                  <a:lnTo>
                    <a:pt x="146812" y="944397"/>
                  </a:lnTo>
                  <a:lnTo>
                    <a:pt x="147777" y="941857"/>
                  </a:lnTo>
                  <a:lnTo>
                    <a:pt x="149491" y="935507"/>
                  </a:lnTo>
                  <a:lnTo>
                    <a:pt x="154127" y="930427"/>
                  </a:lnTo>
                  <a:lnTo>
                    <a:pt x="150215" y="929157"/>
                  </a:lnTo>
                  <a:lnTo>
                    <a:pt x="156070" y="922807"/>
                  </a:lnTo>
                  <a:close/>
                </a:path>
                <a:path w="390525" h="2021204">
                  <a:moveTo>
                    <a:pt x="156083" y="1447977"/>
                  </a:moveTo>
                  <a:lnTo>
                    <a:pt x="154127" y="1446022"/>
                  </a:lnTo>
                  <a:lnTo>
                    <a:pt x="146329" y="1442123"/>
                  </a:lnTo>
                  <a:lnTo>
                    <a:pt x="150228" y="1446022"/>
                  </a:lnTo>
                  <a:lnTo>
                    <a:pt x="154127" y="1447977"/>
                  </a:lnTo>
                  <a:lnTo>
                    <a:pt x="156083" y="1449920"/>
                  </a:lnTo>
                  <a:lnTo>
                    <a:pt x="156083" y="1447977"/>
                  </a:lnTo>
                  <a:close/>
                </a:path>
                <a:path w="390525" h="2021204">
                  <a:moveTo>
                    <a:pt x="156083" y="173088"/>
                  </a:moveTo>
                  <a:lnTo>
                    <a:pt x="154127" y="171145"/>
                  </a:lnTo>
                  <a:lnTo>
                    <a:pt x="152171" y="171145"/>
                  </a:lnTo>
                  <a:lnTo>
                    <a:pt x="156083" y="173088"/>
                  </a:lnTo>
                  <a:close/>
                </a:path>
                <a:path w="390525" h="2021204">
                  <a:moveTo>
                    <a:pt x="163880" y="1486966"/>
                  </a:moveTo>
                  <a:lnTo>
                    <a:pt x="156083" y="1483067"/>
                  </a:lnTo>
                  <a:lnTo>
                    <a:pt x="161925" y="1486966"/>
                  </a:lnTo>
                  <a:lnTo>
                    <a:pt x="163880" y="1486966"/>
                  </a:lnTo>
                  <a:close/>
                </a:path>
                <a:path w="390525" h="2021204">
                  <a:moveTo>
                    <a:pt x="169735" y="1380959"/>
                  </a:moveTo>
                  <a:lnTo>
                    <a:pt x="165836" y="1379689"/>
                  </a:lnTo>
                  <a:lnTo>
                    <a:pt x="169735" y="1383880"/>
                  </a:lnTo>
                  <a:lnTo>
                    <a:pt x="169735" y="1380959"/>
                  </a:lnTo>
                  <a:close/>
                </a:path>
                <a:path w="390525" h="2021204">
                  <a:moveTo>
                    <a:pt x="170561" y="1384769"/>
                  </a:moveTo>
                  <a:lnTo>
                    <a:pt x="169735" y="1383880"/>
                  </a:lnTo>
                  <a:lnTo>
                    <a:pt x="169735" y="1384769"/>
                  </a:lnTo>
                  <a:lnTo>
                    <a:pt x="170561" y="1384769"/>
                  </a:lnTo>
                  <a:close/>
                </a:path>
                <a:path w="390525" h="2021204">
                  <a:moveTo>
                    <a:pt x="173634" y="134099"/>
                  </a:moveTo>
                  <a:lnTo>
                    <a:pt x="171691" y="132156"/>
                  </a:lnTo>
                  <a:lnTo>
                    <a:pt x="169735" y="132156"/>
                  </a:lnTo>
                  <a:lnTo>
                    <a:pt x="161925" y="136055"/>
                  </a:lnTo>
                  <a:lnTo>
                    <a:pt x="171691" y="137998"/>
                  </a:lnTo>
                  <a:lnTo>
                    <a:pt x="173634" y="136055"/>
                  </a:lnTo>
                  <a:lnTo>
                    <a:pt x="173634" y="134099"/>
                  </a:lnTo>
                  <a:close/>
                </a:path>
                <a:path w="390525" h="2021204">
                  <a:moveTo>
                    <a:pt x="183388" y="1340319"/>
                  </a:moveTo>
                  <a:lnTo>
                    <a:pt x="175590" y="1336509"/>
                  </a:lnTo>
                  <a:lnTo>
                    <a:pt x="181444" y="1344129"/>
                  </a:lnTo>
                  <a:lnTo>
                    <a:pt x="183388" y="1340319"/>
                  </a:lnTo>
                  <a:close/>
                </a:path>
                <a:path w="390525" h="2021204">
                  <a:moveTo>
                    <a:pt x="187286" y="129235"/>
                  </a:moveTo>
                  <a:lnTo>
                    <a:pt x="185343" y="128257"/>
                  </a:lnTo>
                  <a:lnTo>
                    <a:pt x="181444" y="128257"/>
                  </a:lnTo>
                  <a:lnTo>
                    <a:pt x="187286" y="129235"/>
                  </a:lnTo>
                  <a:close/>
                </a:path>
                <a:path w="390525" h="2021204">
                  <a:moveTo>
                    <a:pt x="193141" y="130200"/>
                  </a:moveTo>
                  <a:lnTo>
                    <a:pt x="187286" y="129235"/>
                  </a:lnTo>
                  <a:lnTo>
                    <a:pt x="189242" y="130200"/>
                  </a:lnTo>
                  <a:lnTo>
                    <a:pt x="193141" y="130200"/>
                  </a:lnTo>
                  <a:close/>
                </a:path>
                <a:path w="390525" h="2021204">
                  <a:moveTo>
                    <a:pt x="202895" y="1295920"/>
                  </a:moveTo>
                  <a:lnTo>
                    <a:pt x="195097" y="1292021"/>
                  </a:lnTo>
                  <a:lnTo>
                    <a:pt x="198996" y="1295920"/>
                  </a:lnTo>
                  <a:lnTo>
                    <a:pt x="197053" y="1297876"/>
                  </a:lnTo>
                  <a:lnTo>
                    <a:pt x="197777" y="1299337"/>
                  </a:lnTo>
                  <a:lnTo>
                    <a:pt x="202895" y="1295920"/>
                  </a:lnTo>
                  <a:close/>
                </a:path>
                <a:path w="390525" h="2021204">
                  <a:moveTo>
                    <a:pt x="204851" y="1293329"/>
                  </a:moveTo>
                  <a:lnTo>
                    <a:pt x="193141" y="1285709"/>
                  </a:lnTo>
                  <a:lnTo>
                    <a:pt x="197040" y="1289519"/>
                  </a:lnTo>
                  <a:lnTo>
                    <a:pt x="202895" y="1293329"/>
                  </a:lnTo>
                  <a:lnTo>
                    <a:pt x="204851" y="1293329"/>
                  </a:lnTo>
                  <a:close/>
                </a:path>
                <a:path w="390525" h="2021204">
                  <a:moveTo>
                    <a:pt x="208749" y="1515579"/>
                  </a:moveTo>
                  <a:lnTo>
                    <a:pt x="204851" y="1513039"/>
                  </a:lnTo>
                  <a:lnTo>
                    <a:pt x="203873" y="1513674"/>
                  </a:lnTo>
                  <a:lnTo>
                    <a:pt x="208749" y="1515579"/>
                  </a:lnTo>
                  <a:close/>
                </a:path>
                <a:path w="390525" h="2021204">
                  <a:moveTo>
                    <a:pt x="208749" y="129540"/>
                  </a:moveTo>
                  <a:lnTo>
                    <a:pt x="202895" y="129540"/>
                  </a:lnTo>
                  <a:lnTo>
                    <a:pt x="204546" y="130810"/>
                  </a:lnTo>
                  <a:lnTo>
                    <a:pt x="201256" y="132080"/>
                  </a:lnTo>
                  <a:lnTo>
                    <a:pt x="202895" y="133350"/>
                  </a:lnTo>
                  <a:lnTo>
                    <a:pt x="208749" y="133350"/>
                  </a:lnTo>
                  <a:lnTo>
                    <a:pt x="208749" y="129540"/>
                  </a:lnTo>
                  <a:close/>
                </a:path>
                <a:path w="390525" h="2021204">
                  <a:moveTo>
                    <a:pt x="210058" y="1244638"/>
                  </a:moveTo>
                  <a:lnTo>
                    <a:pt x="208749" y="1242529"/>
                  </a:lnTo>
                  <a:lnTo>
                    <a:pt x="204851" y="1241259"/>
                  </a:lnTo>
                  <a:lnTo>
                    <a:pt x="210058" y="1244638"/>
                  </a:lnTo>
                  <a:close/>
                </a:path>
                <a:path w="390525" h="2021204">
                  <a:moveTo>
                    <a:pt x="210705" y="1965769"/>
                  </a:moveTo>
                  <a:lnTo>
                    <a:pt x="204851" y="1963483"/>
                  </a:lnTo>
                  <a:lnTo>
                    <a:pt x="210705" y="1966023"/>
                  </a:lnTo>
                  <a:lnTo>
                    <a:pt x="210705" y="1965769"/>
                  </a:lnTo>
                  <a:close/>
                </a:path>
                <a:path w="390525" h="2021204">
                  <a:moveTo>
                    <a:pt x="214757" y="1846643"/>
                  </a:moveTo>
                  <a:lnTo>
                    <a:pt x="212648" y="1842833"/>
                  </a:lnTo>
                  <a:lnTo>
                    <a:pt x="214604" y="1846643"/>
                  </a:lnTo>
                  <a:lnTo>
                    <a:pt x="214757" y="1846643"/>
                  </a:lnTo>
                  <a:close/>
                </a:path>
                <a:path w="390525" h="2021204">
                  <a:moveTo>
                    <a:pt x="216560" y="85369"/>
                  </a:moveTo>
                  <a:lnTo>
                    <a:pt x="212648" y="83413"/>
                  </a:lnTo>
                  <a:lnTo>
                    <a:pt x="214604" y="85369"/>
                  </a:lnTo>
                  <a:lnTo>
                    <a:pt x="216560" y="85369"/>
                  </a:lnTo>
                  <a:close/>
                </a:path>
                <a:path w="390525" h="2021204">
                  <a:moveTo>
                    <a:pt x="218503" y="2021090"/>
                  </a:moveTo>
                  <a:lnTo>
                    <a:pt x="210705" y="2015236"/>
                  </a:lnTo>
                  <a:lnTo>
                    <a:pt x="210705" y="2019134"/>
                  </a:lnTo>
                  <a:lnTo>
                    <a:pt x="218503" y="2021090"/>
                  </a:lnTo>
                  <a:close/>
                </a:path>
                <a:path w="390525" h="2021204">
                  <a:moveTo>
                    <a:pt x="221703" y="629437"/>
                  </a:moveTo>
                  <a:lnTo>
                    <a:pt x="221030" y="626897"/>
                  </a:lnTo>
                  <a:lnTo>
                    <a:pt x="220700" y="625627"/>
                  </a:lnTo>
                  <a:lnTo>
                    <a:pt x="217131" y="621817"/>
                  </a:lnTo>
                  <a:lnTo>
                    <a:pt x="214896" y="619277"/>
                  </a:lnTo>
                  <a:lnTo>
                    <a:pt x="212648" y="616737"/>
                  </a:lnTo>
                  <a:lnTo>
                    <a:pt x="220459" y="616737"/>
                  </a:lnTo>
                  <a:lnTo>
                    <a:pt x="210705" y="612927"/>
                  </a:lnTo>
                  <a:lnTo>
                    <a:pt x="198996" y="611657"/>
                  </a:lnTo>
                  <a:lnTo>
                    <a:pt x="190271" y="609117"/>
                  </a:lnTo>
                  <a:lnTo>
                    <a:pt x="181927" y="607847"/>
                  </a:lnTo>
                  <a:lnTo>
                    <a:pt x="174307" y="606577"/>
                  </a:lnTo>
                  <a:lnTo>
                    <a:pt x="149123" y="606577"/>
                  </a:lnTo>
                  <a:lnTo>
                    <a:pt x="142417" y="609117"/>
                  </a:lnTo>
                  <a:lnTo>
                    <a:pt x="146837" y="610387"/>
                  </a:lnTo>
                  <a:lnTo>
                    <a:pt x="149974" y="612927"/>
                  </a:lnTo>
                  <a:lnTo>
                    <a:pt x="149821" y="614197"/>
                  </a:lnTo>
                  <a:lnTo>
                    <a:pt x="144373" y="615467"/>
                  </a:lnTo>
                  <a:lnTo>
                    <a:pt x="156070" y="615467"/>
                  </a:lnTo>
                  <a:lnTo>
                    <a:pt x="154368" y="618007"/>
                  </a:lnTo>
                  <a:lnTo>
                    <a:pt x="138518" y="618007"/>
                  </a:lnTo>
                  <a:lnTo>
                    <a:pt x="134620" y="620547"/>
                  </a:lnTo>
                  <a:lnTo>
                    <a:pt x="138518" y="619277"/>
                  </a:lnTo>
                  <a:lnTo>
                    <a:pt x="138518" y="620547"/>
                  </a:lnTo>
                  <a:lnTo>
                    <a:pt x="146316" y="620547"/>
                  </a:lnTo>
                  <a:lnTo>
                    <a:pt x="142417" y="623087"/>
                  </a:lnTo>
                  <a:lnTo>
                    <a:pt x="140081" y="623087"/>
                  </a:lnTo>
                  <a:lnTo>
                    <a:pt x="148272" y="626897"/>
                  </a:lnTo>
                  <a:lnTo>
                    <a:pt x="138518" y="626897"/>
                  </a:lnTo>
                  <a:lnTo>
                    <a:pt x="136563" y="625627"/>
                  </a:lnTo>
                  <a:lnTo>
                    <a:pt x="136563" y="625348"/>
                  </a:lnTo>
                  <a:lnTo>
                    <a:pt x="136131" y="625348"/>
                  </a:lnTo>
                  <a:lnTo>
                    <a:pt x="134620" y="624357"/>
                  </a:lnTo>
                  <a:lnTo>
                    <a:pt x="135775" y="625348"/>
                  </a:lnTo>
                  <a:lnTo>
                    <a:pt x="132664" y="625348"/>
                  </a:lnTo>
                  <a:lnTo>
                    <a:pt x="132664" y="627291"/>
                  </a:lnTo>
                  <a:lnTo>
                    <a:pt x="136563" y="627291"/>
                  </a:lnTo>
                  <a:lnTo>
                    <a:pt x="136563" y="626021"/>
                  </a:lnTo>
                  <a:lnTo>
                    <a:pt x="137604" y="626897"/>
                  </a:lnTo>
                  <a:lnTo>
                    <a:pt x="143878" y="628167"/>
                  </a:lnTo>
                  <a:lnTo>
                    <a:pt x="149428" y="628167"/>
                  </a:lnTo>
                  <a:lnTo>
                    <a:pt x="150215" y="630707"/>
                  </a:lnTo>
                  <a:lnTo>
                    <a:pt x="144373" y="630707"/>
                  </a:lnTo>
                  <a:lnTo>
                    <a:pt x="140462" y="628167"/>
                  </a:lnTo>
                  <a:lnTo>
                    <a:pt x="130708" y="630707"/>
                  </a:lnTo>
                  <a:lnTo>
                    <a:pt x="138518" y="631977"/>
                  </a:lnTo>
                  <a:lnTo>
                    <a:pt x="144373" y="635787"/>
                  </a:lnTo>
                  <a:lnTo>
                    <a:pt x="142417" y="635787"/>
                  </a:lnTo>
                  <a:lnTo>
                    <a:pt x="142417" y="638327"/>
                  </a:lnTo>
                  <a:lnTo>
                    <a:pt x="132664" y="635787"/>
                  </a:lnTo>
                  <a:lnTo>
                    <a:pt x="136563" y="640867"/>
                  </a:lnTo>
                  <a:lnTo>
                    <a:pt x="142417" y="640867"/>
                  </a:lnTo>
                  <a:lnTo>
                    <a:pt x="145503" y="643877"/>
                  </a:lnTo>
                  <a:lnTo>
                    <a:pt x="152171" y="642137"/>
                  </a:lnTo>
                  <a:lnTo>
                    <a:pt x="155308" y="644677"/>
                  </a:lnTo>
                  <a:lnTo>
                    <a:pt x="152412" y="645947"/>
                  </a:lnTo>
                  <a:lnTo>
                    <a:pt x="146964" y="647217"/>
                  </a:lnTo>
                  <a:lnTo>
                    <a:pt x="142417" y="648487"/>
                  </a:lnTo>
                  <a:lnTo>
                    <a:pt x="138518" y="648487"/>
                  </a:lnTo>
                  <a:lnTo>
                    <a:pt x="138518" y="645947"/>
                  </a:lnTo>
                  <a:lnTo>
                    <a:pt x="134620" y="648487"/>
                  </a:lnTo>
                  <a:lnTo>
                    <a:pt x="126809" y="649757"/>
                  </a:lnTo>
                  <a:lnTo>
                    <a:pt x="134620" y="653567"/>
                  </a:lnTo>
                  <a:lnTo>
                    <a:pt x="132664" y="653567"/>
                  </a:lnTo>
                  <a:lnTo>
                    <a:pt x="139369" y="657377"/>
                  </a:lnTo>
                  <a:lnTo>
                    <a:pt x="151320" y="658647"/>
                  </a:lnTo>
                  <a:lnTo>
                    <a:pt x="158026" y="661187"/>
                  </a:lnTo>
                  <a:lnTo>
                    <a:pt x="152476" y="662457"/>
                  </a:lnTo>
                  <a:lnTo>
                    <a:pt x="142900" y="661187"/>
                  </a:lnTo>
                  <a:lnTo>
                    <a:pt x="135534" y="661187"/>
                  </a:lnTo>
                  <a:lnTo>
                    <a:pt x="136563" y="663727"/>
                  </a:lnTo>
                  <a:lnTo>
                    <a:pt x="142963" y="663727"/>
                  </a:lnTo>
                  <a:lnTo>
                    <a:pt x="149733" y="666267"/>
                  </a:lnTo>
                  <a:lnTo>
                    <a:pt x="155765" y="670077"/>
                  </a:lnTo>
                  <a:lnTo>
                    <a:pt x="159981" y="673887"/>
                  </a:lnTo>
                  <a:lnTo>
                    <a:pt x="142417" y="667537"/>
                  </a:lnTo>
                  <a:lnTo>
                    <a:pt x="142417" y="670077"/>
                  </a:lnTo>
                  <a:lnTo>
                    <a:pt x="146316" y="671347"/>
                  </a:lnTo>
                  <a:lnTo>
                    <a:pt x="148272" y="671347"/>
                  </a:lnTo>
                  <a:lnTo>
                    <a:pt x="154698" y="672617"/>
                  </a:lnTo>
                  <a:lnTo>
                    <a:pt x="154368" y="675157"/>
                  </a:lnTo>
                  <a:lnTo>
                    <a:pt x="152933" y="676427"/>
                  </a:lnTo>
                  <a:lnTo>
                    <a:pt x="156070" y="678967"/>
                  </a:lnTo>
                  <a:lnTo>
                    <a:pt x="143941" y="676427"/>
                  </a:lnTo>
                  <a:lnTo>
                    <a:pt x="129184" y="673887"/>
                  </a:lnTo>
                  <a:lnTo>
                    <a:pt x="117055" y="671347"/>
                  </a:lnTo>
                  <a:lnTo>
                    <a:pt x="128765" y="675157"/>
                  </a:lnTo>
                  <a:lnTo>
                    <a:pt x="138518" y="678967"/>
                  </a:lnTo>
                  <a:lnTo>
                    <a:pt x="136563" y="681507"/>
                  </a:lnTo>
                  <a:lnTo>
                    <a:pt x="120954" y="675157"/>
                  </a:lnTo>
                  <a:lnTo>
                    <a:pt x="122567" y="678967"/>
                  </a:lnTo>
                  <a:lnTo>
                    <a:pt x="130962" y="684047"/>
                  </a:lnTo>
                  <a:lnTo>
                    <a:pt x="142633" y="690397"/>
                  </a:lnTo>
                  <a:lnTo>
                    <a:pt x="154127" y="695477"/>
                  </a:lnTo>
                  <a:lnTo>
                    <a:pt x="146291" y="694207"/>
                  </a:lnTo>
                  <a:lnTo>
                    <a:pt x="139738" y="692937"/>
                  </a:lnTo>
                  <a:lnTo>
                    <a:pt x="133553" y="691667"/>
                  </a:lnTo>
                  <a:lnTo>
                    <a:pt x="126809" y="690397"/>
                  </a:lnTo>
                  <a:lnTo>
                    <a:pt x="128765" y="696747"/>
                  </a:lnTo>
                  <a:lnTo>
                    <a:pt x="115100" y="692937"/>
                  </a:lnTo>
                  <a:lnTo>
                    <a:pt x="121754" y="695477"/>
                  </a:lnTo>
                  <a:lnTo>
                    <a:pt x="124371" y="696747"/>
                  </a:lnTo>
                  <a:lnTo>
                    <a:pt x="127723" y="698017"/>
                  </a:lnTo>
                  <a:lnTo>
                    <a:pt x="133070" y="699554"/>
                  </a:lnTo>
                  <a:lnTo>
                    <a:pt x="132664" y="699287"/>
                  </a:lnTo>
                  <a:lnTo>
                    <a:pt x="138518" y="699287"/>
                  </a:lnTo>
                  <a:lnTo>
                    <a:pt x="148272" y="703097"/>
                  </a:lnTo>
                  <a:lnTo>
                    <a:pt x="148272" y="704367"/>
                  </a:lnTo>
                  <a:lnTo>
                    <a:pt x="144373" y="706907"/>
                  </a:lnTo>
                  <a:lnTo>
                    <a:pt x="154127" y="708177"/>
                  </a:lnTo>
                  <a:lnTo>
                    <a:pt x="144373" y="710717"/>
                  </a:lnTo>
                  <a:lnTo>
                    <a:pt x="138518" y="710717"/>
                  </a:lnTo>
                  <a:lnTo>
                    <a:pt x="134620" y="709028"/>
                  </a:lnTo>
                  <a:lnTo>
                    <a:pt x="134620" y="710717"/>
                  </a:lnTo>
                  <a:lnTo>
                    <a:pt x="142417" y="711987"/>
                  </a:lnTo>
                  <a:lnTo>
                    <a:pt x="136563" y="711987"/>
                  </a:lnTo>
                  <a:lnTo>
                    <a:pt x="122910" y="708177"/>
                  </a:lnTo>
                  <a:lnTo>
                    <a:pt x="132664" y="711987"/>
                  </a:lnTo>
                  <a:lnTo>
                    <a:pt x="124866" y="711987"/>
                  </a:lnTo>
                  <a:lnTo>
                    <a:pt x="122910" y="710717"/>
                  </a:lnTo>
                  <a:lnTo>
                    <a:pt x="123431" y="713257"/>
                  </a:lnTo>
                  <a:lnTo>
                    <a:pt x="132905" y="714527"/>
                  </a:lnTo>
                  <a:lnTo>
                    <a:pt x="141287" y="717067"/>
                  </a:lnTo>
                  <a:lnTo>
                    <a:pt x="138518" y="719607"/>
                  </a:lnTo>
                  <a:lnTo>
                    <a:pt x="132664" y="718337"/>
                  </a:lnTo>
                  <a:lnTo>
                    <a:pt x="128765" y="718337"/>
                  </a:lnTo>
                  <a:lnTo>
                    <a:pt x="132664" y="715797"/>
                  </a:lnTo>
                  <a:lnTo>
                    <a:pt x="124866" y="714527"/>
                  </a:lnTo>
                  <a:lnTo>
                    <a:pt x="120967" y="714527"/>
                  </a:lnTo>
                  <a:lnTo>
                    <a:pt x="122910" y="715797"/>
                  </a:lnTo>
                  <a:lnTo>
                    <a:pt x="119011" y="715797"/>
                  </a:lnTo>
                  <a:lnTo>
                    <a:pt x="117055" y="715162"/>
                  </a:lnTo>
                  <a:lnTo>
                    <a:pt x="115100" y="715797"/>
                  </a:lnTo>
                  <a:lnTo>
                    <a:pt x="113157" y="715797"/>
                  </a:lnTo>
                  <a:lnTo>
                    <a:pt x="113436" y="714527"/>
                  </a:lnTo>
                  <a:lnTo>
                    <a:pt x="111201" y="714527"/>
                  </a:lnTo>
                  <a:lnTo>
                    <a:pt x="109804" y="717067"/>
                  </a:lnTo>
                  <a:lnTo>
                    <a:pt x="111696" y="719607"/>
                  </a:lnTo>
                  <a:lnTo>
                    <a:pt x="112852" y="722147"/>
                  </a:lnTo>
                  <a:lnTo>
                    <a:pt x="109258" y="724687"/>
                  </a:lnTo>
                  <a:lnTo>
                    <a:pt x="115112" y="722147"/>
                  </a:lnTo>
                  <a:lnTo>
                    <a:pt x="122910" y="725957"/>
                  </a:lnTo>
                  <a:lnTo>
                    <a:pt x="122910" y="732307"/>
                  </a:lnTo>
                  <a:lnTo>
                    <a:pt x="113157" y="732307"/>
                  </a:lnTo>
                  <a:lnTo>
                    <a:pt x="109258" y="729767"/>
                  </a:lnTo>
                  <a:lnTo>
                    <a:pt x="111417" y="732307"/>
                  </a:lnTo>
                  <a:lnTo>
                    <a:pt x="109016" y="734847"/>
                  </a:lnTo>
                  <a:lnTo>
                    <a:pt x="106235" y="736117"/>
                  </a:lnTo>
                  <a:lnTo>
                    <a:pt x="107302" y="737387"/>
                  </a:lnTo>
                  <a:lnTo>
                    <a:pt x="113157" y="737387"/>
                  </a:lnTo>
                  <a:lnTo>
                    <a:pt x="115112" y="739927"/>
                  </a:lnTo>
                  <a:lnTo>
                    <a:pt x="119011" y="737387"/>
                  </a:lnTo>
                  <a:lnTo>
                    <a:pt x="126809" y="745007"/>
                  </a:lnTo>
                  <a:lnTo>
                    <a:pt x="113157" y="743737"/>
                  </a:lnTo>
                  <a:lnTo>
                    <a:pt x="117055" y="747547"/>
                  </a:lnTo>
                  <a:lnTo>
                    <a:pt x="118821" y="748817"/>
                  </a:lnTo>
                  <a:lnTo>
                    <a:pt x="118033" y="750087"/>
                  </a:lnTo>
                  <a:lnTo>
                    <a:pt x="118706" y="752627"/>
                  </a:lnTo>
                  <a:lnTo>
                    <a:pt x="124866" y="755167"/>
                  </a:lnTo>
                  <a:lnTo>
                    <a:pt x="119011" y="757707"/>
                  </a:lnTo>
                  <a:lnTo>
                    <a:pt x="113157" y="751357"/>
                  </a:lnTo>
                  <a:lnTo>
                    <a:pt x="107302" y="751357"/>
                  </a:lnTo>
                  <a:lnTo>
                    <a:pt x="115112" y="755167"/>
                  </a:lnTo>
                  <a:lnTo>
                    <a:pt x="101447" y="755167"/>
                  </a:lnTo>
                  <a:lnTo>
                    <a:pt x="109258" y="762787"/>
                  </a:lnTo>
                  <a:lnTo>
                    <a:pt x="105359" y="762787"/>
                  </a:lnTo>
                  <a:lnTo>
                    <a:pt x="108521" y="765327"/>
                  </a:lnTo>
                  <a:lnTo>
                    <a:pt x="107302" y="767867"/>
                  </a:lnTo>
                  <a:lnTo>
                    <a:pt x="107543" y="770407"/>
                  </a:lnTo>
                  <a:lnTo>
                    <a:pt x="115112" y="774217"/>
                  </a:lnTo>
                  <a:lnTo>
                    <a:pt x="113157" y="774217"/>
                  </a:lnTo>
                  <a:lnTo>
                    <a:pt x="122910" y="779297"/>
                  </a:lnTo>
                  <a:lnTo>
                    <a:pt x="115112" y="780567"/>
                  </a:lnTo>
                  <a:lnTo>
                    <a:pt x="111201" y="783107"/>
                  </a:lnTo>
                  <a:lnTo>
                    <a:pt x="113157" y="786917"/>
                  </a:lnTo>
                  <a:lnTo>
                    <a:pt x="122910" y="786917"/>
                  </a:lnTo>
                  <a:lnTo>
                    <a:pt x="128765" y="788187"/>
                  </a:lnTo>
                  <a:lnTo>
                    <a:pt x="125895" y="793267"/>
                  </a:lnTo>
                  <a:lnTo>
                    <a:pt x="126326" y="795807"/>
                  </a:lnTo>
                  <a:lnTo>
                    <a:pt x="138518" y="803427"/>
                  </a:lnTo>
                  <a:lnTo>
                    <a:pt x="127241" y="802157"/>
                  </a:lnTo>
                  <a:lnTo>
                    <a:pt x="118516" y="798347"/>
                  </a:lnTo>
                  <a:lnTo>
                    <a:pt x="110540" y="795807"/>
                  </a:lnTo>
                  <a:lnTo>
                    <a:pt x="101447" y="795807"/>
                  </a:lnTo>
                  <a:lnTo>
                    <a:pt x="109258" y="798347"/>
                  </a:lnTo>
                  <a:lnTo>
                    <a:pt x="117055" y="808507"/>
                  </a:lnTo>
                  <a:lnTo>
                    <a:pt x="111201" y="809777"/>
                  </a:lnTo>
                  <a:lnTo>
                    <a:pt x="105346" y="816127"/>
                  </a:lnTo>
                  <a:lnTo>
                    <a:pt x="93649" y="816127"/>
                  </a:lnTo>
                  <a:lnTo>
                    <a:pt x="103403" y="817397"/>
                  </a:lnTo>
                  <a:lnTo>
                    <a:pt x="107302" y="823747"/>
                  </a:lnTo>
                  <a:lnTo>
                    <a:pt x="93649" y="817397"/>
                  </a:lnTo>
                  <a:lnTo>
                    <a:pt x="103403" y="823747"/>
                  </a:lnTo>
                  <a:lnTo>
                    <a:pt x="107302" y="827557"/>
                  </a:lnTo>
                  <a:lnTo>
                    <a:pt x="107175" y="830097"/>
                  </a:lnTo>
                  <a:lnTo>
                    <a:pt x="95237" y="830097"/>
                  </a:lnTo>
                  <a:lnTo>
                    <a:pt x="99504" y="833907"/>
                  </a:lnTo>
                  <a:lnTo>
                    <a:pt x="95592" y="833907"/>
                  </a:lnTo>
                  <a:lnTo>
                    <a:pt x="103403" y="837717"/>
                  </a:lnTo>
                  <a:lnTo>
                    <a:pt x="99504" y="838987"/>
                  </a:lnTo>
                  <a:lnTo>
                    <a:pt x="101447" y="845337"/>
                  </a:lnTo>
                  <a:lnTo>
                    <a:pt x="87795" y="838987"/>
                  </a:lnTo>
                  <a:lnTo>
                    <a:pt x="91694" y="837717"/>
                  </a:lnTo>
                  <a:lnTo>
                    <a:pt x="86207" y="836447"/>
                  </a:lnTo>
                  <a:lnTo>
                    <a:pt x="87299" y="838987"/>
                  </a:lnTo>
                  <a:lnTo>
                    <a:pt x="90601" y="841527"/>
                  </a:lnTo>
                  <a:lnTo>
                    <a:pt x="91694" y="845337"/>
                  </a:lnTo>
                  <a:lnTo>
                    <a:pt x="95592" y="849147"/>
                  </a:lnTo>
                  <a:lnTo>
                    <a:pt x="107302" y="850417"/>
                  </a:lnTo>
                  <a:lnTo>
                    <a:pt x="109258" y="852957"/>
                  </a:lnTo>
                  <a:lnTo>
                    <a:pt x="111201" y="856767"/>
                  </a:lnTo>
                  <a:lnTo>
                    <a:pt x="107302" y="856767"/>
                  </a:lnTo>
                  <a:lnTo>
                    <a:pt x="103403" y="858037"/>
                  </a:lnTo>
                  <a:lnTo>
                    <a:pt x="92735" y="853414"/>
                  </a:lnTo>
                  <a:lnTo>
                    <a:pt x="93649" y="853414"/>
                  </a:lnTo>
                  <a:lnTo>
                    <a:pt x="93154" y="852932"/>
                  </a:lnTo>
                  <a:lnTo>
                    <a:pt x="92290" y="853224"/>
                  </a:lnTo>
                  <a:lnTo>
                    <a:pt x="85839" y="850417"/>
                  </a:lnTo>
                  <a:lnTo>
                    <a:pt x="92036" y="853300"/>
                  </a:lnTo>
                  <a:lnTo>
                    <a:pt x="91694" y="853414"/>
                  </a:lnTo>
                  <a:lnTo>
                    <a:pt x="92278" y="853414"/>
                  </a:lnTo>
                  <a:lnTo>
                    <a:pt x="99504" y="856767"/>
                  </a:lnTo>
                  <a:lnTo>
                    <a:pt x="97548" y="856767"/>
                  </a:lnTo>
                  <a:lnTo>
                    <a:pt x="101447" y="863117"/>
                  </a:lnTo>
                  <a:lnTo>
                    <a:pt x="95592" y="860577"/>
                  </a:lnTo>
                  <a:lnTo>
                    <a:pt x="93649" y="860577"/>
                  </a:lnTo>
                  <a:lnTo>
                    <a:pt x="95592" y="863117"/>
                  </a:lnTo>
                  <a:lnTo>
                    <a:pt x="101447" y="864387"/>
                  </a:lnTo>
                  <a:lnTo>
                    <a:pt x="93649" y="864387"/>
                  </a:lnTo>
                  <a:lnTo>
                    <a:pt x="92278" y="866927"/>
                  </a:lnTo>
                  <a:lnTo>
                    <a:pt x="100228" y="872007"/>
                  </a:lnTo>
                  <a:lnTo>
                    <a:pt x="109283" y="877087"/>
                  </a:lnTo>
                  <a:lnTo>
                    <a:pt x="111201" y="882167"/>
                  </a:lnTo>
                  <a:lnTo>
                    <a:pt x="105346" y="878357"/>
                  </a:lnTo>
                  <a:lnTo>
                    <a:pt x="111201" y="887247"/>
                  </a:lnTo>
                  <a:lnTo>
                    <a:pt x="103403" y="887247"/>
                  </a:lnTo>
                  <a:lnTo>
                    <a:pt x="99402" y="885977"/>
                  </a:lnTo>
                  <a:lnTo>
                    <a:pt x="91935" y="884707"/>
                  </a:lnTo>
                  <a:lnTo>
                    <a:pt x="83375" y="882167"/>
                  </a:lnTo>
                  <a:lnTo>
                    <a:pt x="76085" y="879627"/>
                  </a:lnTo>
                  <a:lnTo>
                    <a:pt x="76085" y="882167"/>
                  </a:lnTo>
                  <a:lnTo>
                    <a:pt x="81940" y="884707"/>
                  </a:lnTo>
                  <a:lnTo>
                    <a:pt x="89255" y="888517"/>
                  </a:lnTo>
                  <a:lnTo>
                    <a:pt x="93649" y="892327"/>
                  </a:lnTo>
                  <a:lnTo>
                    <a:pt x="87401" y="889787"/>
                  </a:lnTo>
                  <a:lnTo>
                    <a:pt x="78041" y="885977"/>
                  </a:lnTo>
                  <a:lnTo>
                    <a:pt x="83896" y="892327"/>
                  </a:lnTo>
                  <a:lnTo>
                    <a:pt x="85839" y="889787"/>
                  </a:lnTo>
                  <a:lnTo>
                    <a:pt x="89750" y="896137"/>
                  </a:lnTo>
                  <a:lnTo>
                    <a:pt x="85839" y="893597"/>
                  </a:lnTo>
                  <a:lnTo>
                    <a:pt x="85839" y="896137"/>
                  </a:lnTo>
                  <a:lnTo>
                    <a:pt x="79984" y="892327"/>
                  </a:lnTo>
                  <a:lnTo>
                    <a:pt x="76085" y="896137"/>
                  </a:lnTo>
                  <a:lnTo>
                    <a:pt x="78041" y="896137"/>
                  </a:lnTo>
                  <a:lnTo>
                    <a:pt x="76085" y="899947"/>
                  </a:lnTo>
                  <a:lnTo>
                    <a:pt x="91694" y="905027"/>
                  </a:lnTo>
                  <a:lnTo>
                    <a:pt x="93649" y="907567"/>
                  </a:lnTo>
                  <a:lnTo>
                    <a:pt x="87795" y="905675"/>
                  </a:lnTo>
                  <a:lnTo>
                    <a:pt x="87795" y="908837"/>
                  </a:lnTo>
                  <a:lnTo>
                    <a:pt x="87795" y="911377"/>
                  </a:lnTo>
                  <a:lnTo>
                    <a:pt x="80479" y="908519"/>
                  </a:lnTo>
                  <a:lnTo>
                    <a:pt x="81940" y="908837"/>
                  </a:lnTo>
                  <a:lnTo>
                    <a:pt x="87795" y="908837"/>
                  </a:lnTo>
                  <a:lnTo>
                    <a:pt x="87795" y="905675"/>
                  </a:lnTo>
                  <a:lnTo>
                    <a:pt x="85839" y="905027"/>
                  </a:lnTo>
                  <a:lnTo>
                    <a:pt x="83896" y="905027"/>
                  </a:lnTo>
                  <a:lnTo>
                    <a:pt x="83896" y="903757"/>
                  </a:lnTo>
                  <a:lnTo>
                    <a:pt x="76911" y="903757"/>
                  </a:lnTo>
                  <a:lnTo>
                    <a:pt x="78282" y="905027"/>
                  </a:lnTo>
                  <a:lnTo>
                    <a:pt x="80022" y="907567"/>
                  </a:lnTo>
                  <a:lnTo>
                    <a:pt x="78041" y="907567"/>
                  </a:lnTo>
                  <a:lnTo>
                    <a:pt x="76085" y="907567"/>
                  </a:lnTo>
                  <a:lnTo>
                    <a:pt x="78041" y="907999"/>
                  </a:lnTo>
                  <a:lnTo>
                    <a:pt x="78041" y="911377"/>
                  </a:lnTo>
                  <a:lnTo>
                    <a:pt x="81940" y="911377"/>
                  </a:lnTo>
                  <a:lnTo>
                    <a:pt x="76085" y="915187"/>
                  </a:lnTo>
                  <a:lnTo>
                    <a:pt x="78041" y="915187"/>
                  </a:lnTo>
                  <a:lnTo>
                    <a:pt x="152171" y="915187"/>
                  </a:lnTo>
                  <a:lnTo>
                    <a:pt x="142417" y="911377"/>
                  </a:lnTo>
                  <a:lnTo>
                    <a:pt x="146316" y="912647"/>
                  </a:lnTo>
                  <a:lnTo>
                    <a:pt x="150215" y="912647"/>
                  </a:lnTo>
                  <a:lnTo>
                    <a:pt x="152171" y="915187"/>
                  </a:lnTo>
                  <a:lnTo>
                    <a:pt x="152171" y="912647"/>
                  </a:lnTo>
                  <a:lnTo>
                    <a:pt x="148272" y="907567"/>
                  </a:lnTo>
                  <a:lnTo>
                    <a:pt x="154127" y="908837"/>
                  </a:lnTo>
                  <a:lnTo>
                    <a:pt x="158026" y="911377"/>
                  </a:lnTo>
                  <a:lnTo>
                    <a:pt x="161925" y="907567"/>
                  </a:lnTo>
                  <a:lnTo>
                    <a:pt x="163880" y="899947"/>
                  </a:lnTo>
                  <a:lnTo>
                    <a:pt x="158026" y="893597"/>
                  </a:lnTo>
                  <a:lnTo>
                    <a:pt x="158026" y="892327"/>
                  </a:lnTo>
                  <a:lnTo>
                    <a:pt x="165823" y="893597"/>
                  </a:lnTo>
                  <a:lnTo>
                    <a:pt x="169735" y="893597"/>
                  </a:lnTo>
                  <a:lnTo>
                    <a:pt x="171678" y="889787"/>
                  </a:lnTo>
                  <a:lnTo>
                    <a:pt x="167779" y="887247"/>
                  </a:lnTo>
                  <a:lnTo>
                    <a:pt x="161925" y="882167"/>
                  </a:lnTo>
                  <a:lnTo>
                    <a:pt x="169735" y="882167"/>
                  </a:lnTo>
                  <a:lnTo>
                    <a:pt x="159981" y="878357"/>
                  </a:lnTo>
                  <a:lnTo>
                    <a:pt x="161925" y="878357"/>
                  </a:lnTo>
                  <a:lnTo>
                    <a:pt x="167779" y="879627"/>
                  </a:lnTo>
                  <a:lnTo>
                    <a:pt x="171678" y="879627"/>
                  </a:lnTo>
                  <a:lnTo>
                    <a:pt x="170726" y="878357"/>
                  </a:lnTo>
                  <a:lnTo>
                    <a:pt x="167868" y="874547"/>
                  </a:lnTo>
                  <a:lnTo>
                    <a:pt x="168998" y="870737"/>
                  </a:lnTo>
                  <a:lnTo>
                    <a:pt x="171958" y="866927"/>
                  </a:lnTo>
                  <a:lnTo>
                    <a:pt x="173634" y="864387"/>
                  </a:lnTo>
                  <a:lnTo>
                    <a:pt x="167779" y="864387"/>
                  </a:lnTo>
                  <a:lnTo>
                    <a:pt x="163880" y="863117"/>
                  </a:lnTo>
                  <a:lnTo>
                    <a:pt x="171678" y="860577"/>
                  </a:lnTo>
                  <a:lnTo>
                    <a:pt x="175590" y="864387"/>
                  </a:lnTo>
                  <a:lnTo>
                    <a:pt x="176517" y="860577"/>
                  </a:lnTo>
                  <a:lnTo>
                    <a:pt x="176834" y="859307"/>
                  </a:lnTo>
                  <a:lnTo>
                    <a:pt x="175729" y="858037"/>
                  </a:lnTo>
                  <a:lnTo>
                    <a:pt x="172415" y="854227"/>
                  </a:lnTo>
                  <a:lnTo>
                    <a:pt x="167627" y="847877"/>
                  </a:lnTo>
                  <a:lnTo>
                    <a:pt x="167690" y="845337"/>
                  </a:lnTo>
                  <a:lnTo>
                    <a:pt x="167779" y="841527"/>
                  </a:lnTo>
                  <a:lnTo>
                    <a:pt x="174917" y="841527"/>
                  </a:lnTo>
                  <a:lnTo>
                    <a:pt x="175094" y="837717"/>
                  </a:lnTo>
                  <a:lnTo>
                    <a:pt x="176009" y="835177"/>
                  </a:lnTo>
                  <a:lnTo>
                    <a:pt x="185343" y="835177"/>
                  </a:lnTo>
                  <a:lnTo>
                    <a:pt x="181432" y="828827"/>
                  </a:lnTo>
                  <a:lnTo>
                    <a:pt x="189242" y="828827"/>
                  </a:lnTo>
                  <a:lnTo>
                    <a:pt x="179489" y="823747"/>
                  </a:lnTo>
                  <a:lnTo>
                    <a:pt x="183388" y="823747"/>
                  </a:lnTo>
                  <a:lnTo>
                    <a:pt x="183388" y="825017"/>
                  </a:lnTo>
                  <a:lnTo>
                    <a:pt x="191185" y="825017"/>
                  </a:lnTo>
                  <a:lnTo>
                    <a:pt x="183388" y="813587"/>
                  </a:lnTo>
                  <a:lnTo>
                    <a:pt x="189242" y="816127"/>
                  </a:lnTo>
                  <a:lnTo>
                    <a:pt x="184467" y="813587"/>
                  </a:lnTo>
                  <a:lnTo>
                    <a:pt x="182079" y="812317"/>
                  </a:lnTo>
                  <a:lnTo>
                    <a:pt x="178752" y="808507"/>
                  </a:lnTo>
                  <a:lnTo>
                    <a:pt x="175793" y="804697"/>
                  </a:lnTo>
                  <a:lnTo>
                    <a:pt x="174282" y="803427"/>
                  </a:lnTo>
                  <a:lnTo>
                    <a:pt x="169735" y="799617"/>
                  </a:lnTo>
                  <a:lnTo>
                    <a:pt x="173634" y="799617"/>
                  </a:lnTo>
                  <a:lnTo>
                    <a:pt x="177533" y="803427"/>
                  </a:lnTo>
                  <a:lnTo>
                    <a:pt x="182448" y="803427"/>
                  </a:lnTo>
                  <a:lnTo>
                    <a:pt x="180213" y="800887"/>
                  </a:lnTo>
                  <a:lnTo>
                    <a:pt x="178193" y="799617"/>
                  </a:lnTo>
                  <a:lnTo>
                    <a:pt x="176161" y="798347"/>
                  </a:lnTo>
                  <a:lnTo>
                    <a:pt x="175590" y="795807"/>
                  </a:lnTo>
                  <a:lnTo>
                    <a:pt x="183388" y="795807"/>
                  </a:lnTo>
                  <a:lnTo>
                    <a:pt x="185343" y="798347"/>
                  </a:lnTo>
                  <a:lnTo>
                    <a:pt x="187693" y="795807"/>
                  </a:lnTo>
                  <a:lnTo>
                    <a:pt x="191223" y="791997"/>
                  </a:lnTo>
                  <a:lnTo>
                    <a:pt x="189966" y="781837"/>
                  </a:lnTo>
                  <a:lnTo>
                    <a:pt x="188353" y="771677"/>
                  </a:lnTo>
                  <a:lnTo>
                    <a:pt x="193141" y="762787"/>
                  </a:lnTo>
                  <a:lnTo>
                    <a:pt x="193789" y="761517"/>
                  </a:lnTo>
                  <a:lnTo>
                    <a:pt x="194119" y="760882"/>
                  </a:lnTo>
                  <a:lnTo>
                    <a:pt x="195097" y="761517"/>
                  </a:lnTo>
                  <a:lnTo>
                    <a:pt x="198996" y="758977"/>
                  </a:lnTo>
                  <a:lnTo>
                    <a:pt x="191973" y="755561"/>
                  </a:lnTo>
                  <a:lnTo>
                    <a:pt x="191973" y="759485"/>
                  </a:lnTo>
                  <a:lnTo>
                    <a:pt x="179489" y="761517"/>
                  </a:lnTo>
                  <a:lnTo>
                    <a:pt x="181432" y="757707"/>
                  </a:lnTo>
                  <a:lnTo>
                    <a:pt x="189242" y="757707"/>
                  </a:lnTo>
                  <a:lnTo>
                    <a:pt x="191973" y="759485"/>
                  </a:lnTo>
                  <a:lnTo>
                    <a:pt x="191973" y="755561"/>
                  </a:lnTo>
                  <a:lnTo>
                    <a:pt x="191185" y="755167"/>
                  </a:lnTo>
                  <a:lnTo>
                    <a:pt x="193141" y="755167"/>
                  </a:lnTo>
                  <a:lnTo>
                    <a:pt x="195097" y="753897"/>
                  </a:lnTo>
                  <a:lnTo>
                    <a:pt x="198996" y="755167"/>
                  </a:lnTo>
                  <a:lnTo>
                    <a:pt x="202895" y="755167"/>
                  </a:lnTo>
                  <a:lnTo>
                    <a:pt x="204851" y="757707"/>
                  </a:lnTo>
                  <a:lnTo>
                    <a:pt x="205981" y="756437"/>
                  </a:lnTo>
                  <a:lnTo>
                    <a:pt x="204406" y="753897"/>
                  </a:lnTo>
                  <a:lnTo>
                    <a:pt x="203631" y="752627"/>
                  </a:lnTo>
                  <a:lnTo>
                    <a:pt x="202374" y="750087"/>
                  </a:lnTo>
                  <a:lnTo>
                    <a:pt x="206794" y="747547"/>
                  </a:lnTo>
                  <a:lnTo>
                    <a:pt x="202895" y="747547"/>
                  </a:lnTo>
                  <a:lnTo>
                    <a:pt x="200952" y="745007"/>
                  </a:lnTo>
                  <a:lnTo>
                    <a:pt x="198996" y="745007"/>
                  </a:lnTo>
                  <a:lnTo>
                    <a:pt x="196100" y="742467"/>
                  </a:lnTo>
                  <a:lnTo>
                    <a:pt x="200698" y="738657"/>
                  </a:lnTo>
                  <a:lnTo>
                    <a:pt x="206400" y="737387"/>
                  </a:lnTo>
                  <a:lnTo>
                    <a:pt x="206794" y="736117"/>
                  </a:lnTo>
                  <a:lnTo>
                    <a:pt x="204851" y="733577"/>
                  </a:lnTo>
                  <a:lnTo>
                    <a:pt x="202895" y="736117"/>
                  </a:lnTo>
                  <a:lnTo>
                    <a:pt x="202895" y="733577"/>
                  </a:lnTo>
                  <a:lnTo>
                    <a:pt x="204851" y="732307"/>
                  </a:lnTo>
                  <a:lnTo>
                    <a:pt x="212648" y="733577"/>
                  </a:lnTo>
                  <a:lnTo>
                    <a:pt x="208749" y="732307"/>
                  </a:lnTo>
                  <a:lnTo>
                    <a:pt x="202895" y="729767"/>
                  </a:lnTo>
                  <a:lnTo>
                    <a:pt x="210705" y="732307"/>
                  </a:lnTo>
                  <a:lnTo>
                    <a:pt x="208749" y="729767"/>
                  </a:lnTo>
                  <a:lnTo>
                    <a:pt x="204851" y="729767"/>
                  </a:lnTo>
                  <a:lnTo>
                    <a:pt x="202895" y="728497"/>
                  </a:lnTo>
                  <a:lnTo>
                    <a:pt x="197040" y="728497"/>
                  </a:lnTo>
                  <a:lnTo>
                    <a:pt x="198501" y="727227"/>
                  </a:lnTo>
                  <a:lnTo>
                    <a:pt x="197040" y="724687"/>
                  </a:lnTo>
                  <a:lnTo>
                    <a:pt x="197040" y="723417"/>
                  </a:lnTo>
                  <a:lnTo>
                    <a:pt x="202895" y="724687"/>
                  </a:lnTo>
                  <a:lnTo>
                    <a:pt x="206794" y="723417"/>
                  </a:lnTo>
                  <a:lnTo>
                    <a:pt x="210705" y="722147"/>
                  </a:lnTo>
                  <a:lnTo>
                    <a:pt x="202895" y="719607"/>
                  </a:lnTo>
                  <a:lnTo>
                    <a:pt x="198996" y="718337"/>
                  </a:lnTo>
                  <a:lnTo>
                    <a:pt x="200939" y="714527"/>
                  </a:lnTo>
                  <a:lnTo>
                    <a:pt x="208165" y="714527"/>
                  </a:lnTo>
                  <a:lnTo>
                    <a:pt x="208991" y="711987"/>
                  </a:lnTo>
                  <a:lnTo>
                    <a:pt x="207251" y="709447"/>
                  </a:lnTo>
                  <a:lnTo>
                    <a:pt x="206794" y="706907"/>
                  </a:lnTo>
                  <a:lnTo>
                    <a:pt x="212648" y="706907"/>
                  </a:lnTo>
                  <a:lnTo>
                    <a:pt x="204851" y="703097"/>
                  </a:lnTo>
                  <a:lnTo>
                    <a:pt x="208749" y="696747"/>
                  </a:lnTo>
                  <a:lnTo>
                    <a:pt x="206794" y="699287"/>
                  </a:lnTo>
                  <a:lnTo>
                    <a:pt x="206794" y="696747"/>
                  </a:lnTo>
                  <a:lnTo>
                    <a:pt x="208102" y="695477"/>
                  </a:lnTo>
                  <a:lnTo>
                    <a:pt x="210705" y="692937"/>
                  </a:lnTo>
                  <a:lnTo>
                    <a:pt x="216547" y="695477"/>
                  </a:lnTo>
                  <a:lnTo>
                    <a:pt x="214604" y="692937"/>
                  </a:lnTo>
                  <a:lnTo>
                    <a:pt x="214604" y="689127"/>
                  </a:lnTo>
                  <a:lnTo>
                    <a:pt x="204851" y="686587"/>
                  </a:lnTo>
                  <a:lnTo>
                    <a:pt x="218503" y="685317"/>
                  </a:lnTo>
                  <a:lnTo>
                    <a:pt x="211162" y="682777"/>
                  </a:lnTo>
                  <a:lnTo>
                    <a:pt x="211569" y="681507"/>
                  </a:lnTo>
                  <a:lnTo>
                    <a:pt x="212407" y="678967"/>
                  </a:lnTo>
                  <a:lnTo>
                    <a:pt x="213296" y="677697"/>
                  </a:lnTo>
                  <a:lnTo>
                    <a:pt x="204851" y="675157"/>
                  </a:lnTo>
                  <a:lnTo>
                    <a:pt x="208749" y="673887"/>
                  </a:lnTo>
                  <a:lnTo>
                    <a:pt x="212648" y="675157"/>
                  </a:lnTo>
                  <a:lnTo>
                    <a:pt x="216547" y="673887"/>
                  </a:lnTo>
                  <a:lnTo>
                    <a:pt x="206794" y="670077"/>
                  </a:lnTo>
                  <a:lnTo>
                    <a:pt x="208749" y="666267"/>
                  </a:lnTo>
                  <a:lnTo>
                    <a:pt x="210705" y="663727"/>
                  </a:lnTo>
                  <a:lnTo>
                    <a:pt x="212648" y="663727"/>
                  </a:lnTo>
                  <a:lnTo>
                    <a:pt x="213296" y="662457"/>
                  </a:lnTo>
                  <a:lnTo>
                    <a:pt x="214604" y="659917"/>
                  </a:lnTo>
                  <a:lnTo>
                    <a:pt x="204851" y="656107"/>
                  </a:lnTo>
                  <a:lnTo>
                    <a:pt x="202895" y="652297"/>
                  </a:lnTo>
                  <a:lnTo>
                    <a:pt x="218503" y="652297"/>
                  </a:lnTo>
                  <a:lnTo>
                    <a:pt x="216547" y="649757"/>
                  </a:lnTo>
                  <a:lnTo>
                    <a:pt x="204851" y="648487"/>
                  </a:lnTo>
                  <a:lnTo>
                    <a:pt x="208749" y="645947"/>
                  </a:lnTo>
                  <a:lnTo>
                    <a:pt x="212648" y="645947"/>
                  </a:lnTo>
                  <a:lnTo>
                    <a:pt x="208749" y="644677"/>
                  </a:lnTo>
                  <a:lnTo>
                    <a:pt x="212648" y="642137"/>
                  </a:lnTo>
                  <a:lnTo>
                    <a:pt x="214604" y="640867"/>
                  </a:lnTo>
                  <a:lnTo>
                    <a:pt x="218503" y="640867"/>
                  </a:lnTo>
                  <a:lnTo>
                    <a:pt x="214274" y="638327"/>
                  </a:lnTo>
                  <a:lnTo>
                    <a:pt x="212166" y="637057"/>
                  </a:lnTo>
                  <a:lnTo>
                    <a:pt x="205333" y="633247"/>
                  </a:lnTo>
                  <a:lnTo>
                    <a:pt x="198996" y="630707"/>
                  </a:lnTo>
                  <a:lnTo>
                    <a:pt x="205879" y="630707"/>
                  </a:lnTo>
                  <a:lnTo>
                    <a:pt x="211620" y="633247"/>
                  </a:lnTo>
                  <a:lnTo>
                    <a:pt x="218503" y="631977"/>
                  </a:lnTo>
                  <a:lnTo>
                    <a:pt x="221703" y="629437"/>
                  </a:lnTo>
                  <a:close/>
                </a:path>
                <a:path w="390525" h="2021204">
                  <a:moveTo>
                    <a:pt x="222415" y="50279"/>
                  </a:moveTo>
                  <a:lnTo>
                    <a:pt x="220459" y="50279"/>
                  </a:lnTo>
                  <a:lnTo>
                    <a:pt x="220459" y="52235"/>
                  </a:lnTo>
                  <a:lnTo>
                    <a:pt x="222415" y="52235"/>
                  </a:lnTo>
                  <a:lnTo>
                    <a:pt x="222415" y="50279"/>
                  </a:lnTo>
                  <a:close/>
                </a:path>
                <a:path w="390525" h="2021204">
                  <a:moveTo>
                    <a:pt x="226314" y="1983803"/>
                  </a:moveTo>
                  <a:lnTo>
                    <a:pt x="222415" y="1981263"/>
                  </a:lnTo>
                  <a:lnTo>
                    <a:pt x="224751" y="1983803"/>
                  </a:lnTo>
                  <a:lnTo>
                    <a:pt x="226314" y="1983803"/>
                  </a:lnTo>
                  <a:close/>
                </a:path>
                <a:path w="390525" h="2021204">
                  <a:moveTo>
                    <a:pt x="228257" y="1987613"/>
                  </a:moveTo>
                  <a:lnTo>
                    <a:pt x="225920" y="1985073"/>
                  </a:lnTo>
                  <a:lnTo>
                    <a:pt x="224751" y="1983803"/>
                  </a:lnTo>
                  <a:lnTo>
                    <a:pt x="218503" y="1983803"/>
                  </a:lnTo>
                  <a:lnTo>
                    <a:pt x="212648" y="1976183"/>
                  </a:lnTo>
                  <a:lnTo>
                    <a:pt x="214604" y="1981263"/>
                  </a:lnTo>
                  <a:lnTo>
                    <a:pt x="214604" y="1983803"/>
                  </a:lnTo>
                  <a:lnTo>
                    <a:pt x="212788" y="1983803"/>
                  </a:lnTo>
                  <a:lnTo>
                    <a:pt x="212623" y="1983689"/>
                  </a:lnTo>
                  <a:lnTo>
                    <a:pt x="209829" y="1982685"/>
                  </a:lnTo>
                  <a:lnTo>
                    <a:pt x="208749" y="1981263"/>
                  </a:lnTo>
                  <a:lnTo>
                    <a:pt x="214604" y="1983803"/>
                  </a:lnTo>
                  <a:lnTo>
                    <a:pt x="214604" y="1981263"/>
                  </a:lnTo>
                  <a:lnTo>
                    <a:pt x="202895" y="1976183"/>
                  </a:lnTo>
                  <a:lnTo>
                    <a:pt x="206806" y="1979993"/>
                  </a:lnTo>
                  <a:lnTo>
                    <a:pt x="198996" y="1979993"/>
                  </a:lnTo>
                  <a:lnTo>
                    <a:pt x="206171" y="1982330"/>
                  </a:lnTo>
                  <a:lnTo>
                    <a:pt x="208445" y="1983854"/>
                  </a:lnTo>
                  <a:lnTo>
                    <a:pt x="210464" y="1986343"/>
                  </a:lnTo>
                  <a:lnTo>
                    <a:pt x="211201" y="1986826"/>
                  </a:lnTo>
                  <a:lnTo>
                    <a:pt x="202895" y="1984044"/>
                  </a:lnTo>
                  <a:lnTo>
                    <a:pt x="202895" y="1987943"/>
                  </a:lnTo>
                  <a:lnTo>
                    <a:pt x="206806" y="1991842"/>
                  </a:lnTo>
                  <a:lnTo>
                    <a:pt x="206806" y="1987943"/>
                  </a:lnTo>
                  <a:lnTo>
                    <a:pt x="208749" y="1989899"/>
                  </a:lnTo>
                  <a:lnTo>
                    <a:pt x="214604" y="1991842"/>
                  </a:lnTo>
                  <a:lnTo>
                    <a:pt x="216560" y="1991842"/>
                  </a:lnTo>
                  <a:lnTo>
                    <a:pt x="214274" y="1993887"/>
                  </a:lnTo>
                  <a:lnTo>
                    <a:pt x="215823" y="1996478"/>
                  </a:lnTo>
                  <a:lnTo>
                    <a:pt x="216281" y="1998700"/>
                  </a:lnTo>
                  <a:lnTo>
                    <a:pt x="210705" y="1999640"/>
                  </a:lnTo>
                  <a:lnTo>
                    <a:pt x="208749" y="1999640"/>
                  </a:lnTo>
                  <a:lnTo>
                    <a:pt x="214604" y="2005495"/>
                  </a:lnTo>
                  <a:lnTo>
                    <a:pt x="212648" y="2005495"/>
                  </a:lnTo>
                  <a:lnTo>
                    <a:pt x="206806" y="2003539"/>
                  </a:lnTo>
                  <a:lnTo>
                    <a:pt x="210705" y="2007438"/>
                  </a:lnTo>
                  <a:lnTo>
                    <a:pt x="216560" y="2011337"/>
                  </a:lnTo>
                  <a:lnTo>
                    <a:pt x="214604" y="2015236"/>
                  </a:lnTo>
                  <a:lnTo>
                    <a:pt x="221856" y="2014816"/>
                  </a:lnTo>
                  <a:lnTo>
                    <a:pt x="215150" y="2005914"/>
                  </a:lnTo>
                  <a:lnTo>
                    <a:pt x="222415" y="2005495"/>
                  </a:lnTo>
                  <a:lnTo>
                    <a:pt x="224358" y="2005495"/>
                  </a:lnTo>
                  <a:lnTo>
                    <a:pt x="222224" y="2003145"/>
                  </a:lnTo>
                  <a:lnTo>
                    <a:pt x="224853" y="2001354"/>
                  </a:lnTo>
                  <a:lnTo>
                    <a:pt x="228206" y="1999183"/>
                  </a:lnTo>
                  <a:lnTo>
                    <a:pt x="228257" y="1995741"/>
                  </a:lnTo>
                  <a:lnTo>
                    <a:pt x="224028" y="1992210"/>
                  </a:lnTo>
                  <a:lnTo>
                    <a:pt x="219240" y="1987943"/>
                  </a:lnTo>
                  <a:lnTo>
                    <a:pt x="216560" y="1986229"/>
                  </a:lnTo>
                  <a:lnTo>
                    <a:pt x="216560" y="1985073"/>
                  </a:lnTo>
                  <a:lnTo>
                    <a:pt x="224358" y="1988883"/>
                  </a:lnTo>
                  <a:lnTo>
                    <a:pt x="218503" y="1985073"/>
                  </a:lnTo>
                  <a:lnTo>
                    <a:pt x="228257" y="1987613"/>
                  </a:lnTo>
                  <a:close/>
                </a:path>
                <a:path w="390525" h="2021204">
                  <a:moveTo>
                    <a:pt x="228257" y="1896325"/>
                  </a:moveTo>
                  <a:lnTo>
                    <a:pt x="224358" y="1894382"/>
                  </a:lnTo>
                  <a:lnTo>
                    <a:pt x="226314" y="1896325"/>
                  </a:lnTo>
                  <a:lnTo>
                    <a:pt x="228257" y="1896325"/>
                  </a:lnTo>
                  <a:close/>
                </a:path>
                <a:path w="390525" h="2021204">
                  <a:moveTo>
                    <a:pt x="230212" y="1991842"/>
                  </a:moveTo>
                  <a:lnTo>
                    <a:pt x="228257" y="1991842"/>
                  </a:lnTo>
                  <a:lnTo>
                    <a:pt x="228257" y="1993798"/>
                  </a:lnTo>
                  <a:lnTo>
                    <a:pt x="230212" y="1993798"/>
                  </a:lnTo>
                  <a:lnTo>
                    <a:pt x="230212" y="1991842"/>
                  </a:lnTo>
                  <a:close/>
                </a:path>
                <a:path w="390525" h="2021204">
                  <a:moveTo>
                    <a:pt x="232168" y="39370"/>
                  </a:moveTo>
                  <a:lnTo>
                    <a:pt x="222415" y="35560"/>
                  </a:lnTo>
                  <a:lnTo>
                    <a:pt x="224358" y="34290"/>
                  </a:lnTo>
                  <a:lnTo>
                    <a:pt x="218503" y="35560"/>
                  </a:lnTo>
                  <a:lnTo>
                    <a:pt x="224358" y="38100"/>
                  </a:lnTo>
                  <a:lnTo>
                    <a:pt x="232168" y="39370"/>
                  </a:lnTo>
                  <a:close/>
                </a:path>
                <a:path w="390525" h="2021204">
                  <a:moveTo>
                    <a:pt x="234111" y="1755965"/>
                  </a:moveTo>
                  <a:lnTo>
                    <a:pt x="232156" y="1755203"/>
                  </a:lnTo>
                  <a:lnTo>
                    <a:pt x="230212" y="1755203"/>
                  </a:lnTo>
                  <a:lnTo>
                    <a:pt x="234111" y="1758162"/>
                  </a:lnTo>
                  <a:lnTo>
                    <a:pt x="234111" y="1755965"/>
                  </a:lnTo>
                  <a:close/>
                </a:path>
                <a:path w="390525" h="2021204">
                  <a:moveTo>
                    <a:pt x="234111" y="1752663"/>
                  </a:moveTo>
                  <a:lnTo>
                    <a:pt x="230212" y="1751393"/>
                  </a:lnTo>
                  <a:lnTo>
                    <a:pt x="234111" y="1753933"/>
                  </a:lnTo>
                  <a:lnTo>
                    <a:pt x="234111" y="1752663"/>
                  </a:lnTo>
                  <a:close/>
                </a:path>
                <a:path w="390525" h="2021204">
                  <a:moveTo>
                    <a:pt x="234111" y="20320"/>
                  </a:moveTo>
                  <a:lnTo>
                    <a:pt x="230212" y="16510"/>
                  </a:lnTo>
                  <a:lnTo>
                    <a:pt x="232168" y="19050"/>
                  </a:lnTo>
                  <a:lnTo>
                    <a:pt x="232168" y="20320"/>
                  </a:lnTo>
                  <a:lnTo>
                    <a:pt x="234111" y="20320"/>
                  </a:lnTo>
                  <a:close/>
                </a:path>
                <a:path w="390525" h="2021204">
                  <a:moveTo>
                    <a:pt x="235242" y="1759013"/>
                  </a:moveTo>
                  <a:lnTo>
                    <a:pt x="234111" y="1758162"/>
                  </a:lnTo>
                  <a:lnTo>
                    <a:pt x="234111" y="1759013"/>
                  </a:lnTo>
                  <a:lnTo>
                    <a:pt x="235242" y="1759013"/>
                  </a:lnTo>
                  <a:close/>
                </a:path>
                <a:path w="390525" h="2021204">
                  <a:moveTo>
                    <a:pt x="239966" y="203200"/>
                  </a:moveTo>
                  <a:lnTo>
                    <a:pt x="238798" y="203200"/>
                  </a:lnTo>
                  <a:lnTo>
                    <a:pt x="239623" y="203873"/>
                  </a:lnTo>
                  <a:lnTo>
                    <a:pt x="239966" y="203200"/>
                  </a:lnTo>
                  <a:close/>
                </a:path>
                <a:path w="390525" h="2021204">
                  <a:moveTo>
                    <a:pt x="245821" y="1108786"/>
                  </a:moveTo>
                  <a:lnTo>
                    <a:pt x="243865" y="1106830"/>
                  </a:lnTo>
                  <a:lnTo>
                    <a:pt x="241922" y="1106830"/>
                  </a:lnTo>
                  <a:lnTo>
                    <a:pt x="245821" y="1108786"/>
                  </a:lnTo>
                  <a:close/>
                </a:path>
                <a:path w="390525" h="2021204">
                  <a:moveTo>
                    <a:pt x="246811" y="1702193"/>
                  </a:moveTo>
                  <a:lnTo>
                    <a:pt x="246672" y="1701863"/>
                  </a:lnTo>
                  <a:lnTo>
                    <a:pt x="244678" y="1700326"/>
                  </a:lnTo>
                  <a:lnTo>
                    <a:pt x="243865" y="1700593"/>
                  </a:lnTo>
                  <a:lnTo>
                    <a:pt x="246811" y="1702193"/>
                  </a:lnTo>
                  <a:close/>
                </a:path>
                <a:path w="390525" h="2021204">
                  <a:moveTo>
                    <a:pt x="247764" y="1699323"/>
                  </a:moveTo>
                  <a:lnTo>
                    <a:pt x="242277" y="1698053"/>
                  </a:lnTo>
                  <a:lnTo>
                    <a:pt x="243382" y="1699323"/>
                  </a:lnTo>
                  <a:lnTo>
                    <a:pt x="244678" y="1700326"/>
                  </a:lnTo>
                  <a:lnTo>
                    <a:pt x="247764" y="1699323"/>
                  </a:lnTo>
                  <a:close/>
                </a:path>
                <a:path w="390525" h="2021204">
                  <a:moveTo>
                    <a:pt x="247777" y="1954593"/>
                  </a:moveTo>
                  <a:lnTo>
                    <a:pt x="243865" y="1952053"/>
                  </a:lnTo>
                  <a:lnTo>
                    <a:pt x="243636" y="1952345"/>
                  </a:lnTo>
                  <a:lnTo>
                    <a:pt x="247777" y="1954593"/>
                  </a:lnTo>
                  <a:close/>
                </a:path>
                <a:path w="390525" h="2021204">
                  <a:moveTo>
                    <a:pt x="247777" y="1695538"/>
                  </a:moveTo>
                  <a:lnTo>
                    <a:pt x="245821" y="1695538"/>
                  </a:lnTo>
                  <a:lnTo>
                    <a:pt x="245821" y="1697494"/>
                  </a:lnTo>
                  <a:lnTo>
                    <a:pt x="247777" y="1697494"/>
                  </a:lnTo>
                  <a:lnTo>
                    <a:pt x="247777" y="1695538"/>
                  </a:lnTo>
                  <a:close/>
                </a:path>
                <a:path w="390525" h="2021204">
                  <a:moveTo>
                    <a:pt x="251675" y="1922843"/>
                  </a:moveTo>
                  <a:lnTo>
                    <a:pt x="247777" y="1921573"/>
                  </a:lnTo>
                  <a:lnTo>
                    <a:pt x="250571" y="1922843"/>
                  </a:lnTo>
                  <a:lnTo>
                    <a:pt x="251675" y="1922843"/>
                  </a:lnTo>
                  <a:close/>
                </a:path>
                <a:path w="390525" h="2021204">
                  <a:moveTo>
                    <a:pt x="251675" y="1715833"/>
                  </a:moveTo>
                  <a:lnTo>
                    <a:pt x="247764" y="1714563"/>
                  </a:lnTo>
                  <a:lnTo>
                    <a:pt x="249720" y="1715833"/>
                  </a:lnTo>
                  <a:lnTo>
                    <a:pt x="251675" y="1715833"/>
                  </a:lnTo>
                  <a:close/>
                </a:path>
                <a:path w="390525" h="2021204">
                  <a:moveTo>
                    <a:pt x="255574" y="1712023"/>
                  </a:moveTo>
                  <a:lnTo>
                    <a:pt x="241909" y="1706943"/>
                  </a:lnTo>
                  <a:lnTo>
                    <a:pt x="247764" y="1710753"/>
                  </a:lnTo>
                  <a:lnTo>
                    <a:pt x="254114" y="1712810"/>
                  </a:lnTo>
                  <a:lnTo>
                    <a:pt x="253619" y="1712023"/>
                  </a:lnTo>
                  <a:lnTo>
                    <a:pt x="255574" y="1712023"/>
                  </a:lnTo>
                  <a:close/>
                </a:path>
                <a:path w="390525" h="2021204">
                  <a:moveTo>
                    <a:pt x="267284" y="1652663"/>
                  </a:moveTo>
                  <a:lnTo>
                    <a:pt x="265328" y="1650707"/>
                  </a:lnTo>
                  <a:lnTo>
                    <a:pt x="265328" y="1652663"/>
                  </a:lnTo>
                  <a:lnTo>
                    <a:pt x="267284" y="1652663"/>
                  </a:lnTo>
                  <a:close/>
                </a:path>
                <a:path w="390525" h="2021204">
                  <a:moveTo>
                    <a:pt x="277888" y="1580832"/>
                  </a:moveTo>
                  <a:lnTo>
                    <a:pt x="275844" y="1578673"/>
                  </a:lnTo>
                  <a:lnTo>
                    <a:pt x="269227" y="1576133"/>
                  </a:lnTo>
                  <a:lnTo>
                    <a:pt x="277888" y="1580832"/>
                  </a:lnTo>
                  <a:close/>
                </a:path>
                <a:path w="390525" h="2021204">
                  <a:moveTo>
                    <a:pt x="278980" y="1849183"/>
                  </a:moveTo>
                  <a:lnTo>
                    <a:pt x="277037" y="1846643"/>
                  </a:lnTo>
                  <a:lnTo>
                    <a:pt x="276631" y="1847265"/>
                  </a:lnTo>
                  <a:lnTo>
                    <a:pt x="278980" y="1849183"/>
                  </a:lnTo>
                  <a:close/>
                </a:path>
                <a:path w="390525" h="2021204">
                  <a:moveTo>
                    <a:pt x="278980" y="1845373"/>
                  </a:moveTo>
                  <a:lnTo>
                    <a:pt x="275082" y="1842833"/>
                  </a:lnTo>
                  <a:lnTo>
                    <a:pt x="272478" y="1842833"/>
                  </a:lnTo>
                  <a:lnTo>
                    <a:pt x="278980" y="1845373"/>
                  </a:lnTo>
                  <a:close/>
                </a:path>
                <a:path w="390525" h="2021204">
                  <a:moveTo>
                    <a:pt x="280441" y="1582216"/>
                  </a:moveTo>
                  <a:lnTo>
                    <a:pt x="277888" y="1580832"/>
                  </a:lnTo>
                  <a:lnTo>
                    <a:pt x="278257" y="1581213"/>
                  </a:lnTo>
                  <a:lnTo>
                    <a:pt x="280441" y="1582216"/>
                  </a:lnTo>
                  <a:close/>
                </a:path>
                <a:path w="390525" h="2021204">
                  <a:moveTo>
                    <a:pt x="280936" y="1582483"/>
                  </a:moveTo>
                  <a:lnTo>
                    <a:pt x="280441" y="1582216"/>
                  </a:lnTo>
                  <a:lnTo>
                    <a:pt x="280936" y="1582483"/>
                  </a:lnTo>
                  <a:close/>
                </a:path>
                <a:path w="390525" h="2021204">
                  <a:moveTo>
                    <a:pt x="280936" y="1044409"/>
                  </a:moveTo>
                  <a:lnTo>
                    <a:pt x="269227" y="1041869"/>
                  </a:lnTo>
                  <a:lnTo>
                    <a:pt x="275082" y="1045679"/>
                  </a:lnTo>
                  <a:lnTo>
                    <a:pt x="280936" y="1045679"/>
                  </a:lnTo>
                  <a:lnTo>
                    <a:pt x="280936" y="1044409"/>
                  </a:lnTo>
                  <a:close/>
                </a:path>
                <a:path w="390525" h="2021204">
                  <a:moveTo>
                    <a:pt x="280936" y="1039329"/>
                  </a:moveTo>
                  <a:lnTo>
                    <a:pt x="275082" y="1039329"/>
                  </a:lnTo>
                  <a:lnTo>
                    <a:pt x="280936" y="1044409"/>
                  </a:lnTo>
                  <a:lnTo>
                    <a:pt x="280936" y="1039329"/>
                  </a:lnTo>
                  <a:close/>
                </a:path>
                <a:path w="390525" h="2021204">
                  <a:moveTo>
                    <a:pt x="284835" y="1588325"/>
                  </a:moveTo>
                  <a:lnTo>
                    <a:pt x="282892" y="1587563"/>
                  </a:lnTo>
                  <a:lnTo>
                    <a:pt x="284835" y="1589468"/>
                  </a:lnTo>
                  <a:lnTo>
                    <a:pt x="284835" y="1588325"/>
                  </a:lnTo>
                  <a:close/>
                </a:path>
                <a:path w="390525" h="2021204">
                  <a:moveTo>
                    <a:pt x="286791" y="1591373"/>
                  </a:moveTo>
                  <a:lnTo>
                    <a:pt x="285800" y="1590408"/>
                  </a:lnTo>
                  <a:lnTo>
                    <a:pt x="285076" y="1590103"/>
                  </a:lnTo>
                  <a:lnTo>
                    <a:pt x="285038" y="1589659"/>
                  </a:lnTo>
                  <a:lnTo>
                    <a:pt x="284835" y="1589468"/>
                  </a:lnTo>
                  <a:lnTo>
                    <a:pt x="284835" y="1591373"/>
                  </a:lnTo>
                  <a:lnTo>
                    <a:pt x="286791" y="1591373"/>
                  </a:lnTo>
                  <a:close/>
                </a:path>
                <a:path w="390525" h="2021204">
                  <a:moveTo>
                    <a:pt x="291376" y="1540459"/>
                  </a:moveTo>
                  <a:lnTo>
                    <a:pt x="290690" y="1540573"/>
                  </a:lnTo>
                  <a:lnTo>
                    <a:pt x="288747" y="1543113"/>
                  </a:lnTo>
                  <a:lnTo>
                    <a:pt x="291185" y="1540573"/>
                  </a:lnTo>
                  <a:lnTo>
                    <a:pt x="291376" y="1540459"/>
                  </a:lnTo>
                  <a:close/>
                </a:path>
                <a:path w="390525" h="2021204">
                  <a:moveTo>
                    <a:pt x="294589" y="1590281"/>
                  </a:moveTo>
                  <a:lnTo>
                    <a:pt x="293433" y="1589138"/>
                  </a:lnTo>
                  <a:lnTo>
                    <a:pt x="292646" y="1587563"/>
                  </a:lnTo>
                  <a:lnTo>
                    <a:pt x="289687" y="1587563"/>
                  </a:lnTo>
                  <a:lnTo>
                    <a:pt x="289687" y="1589468"/>
                  </a:lnTo>
                  <a:lnTo>
                    <a:pt x="288861" y="1589138"/>
                  </a:lnTo>
                  <a:lnTo>
                    <a:pt x="289344" y="1589239"/>
                  </a:lnTo>
                  <a:lnTo>
                    <a:pt x="289687" y="1589468"/>
                  </a:lnTo>
                  <a:lnTo>
                    <a:pt x="289687" y="1587563"/>
                  </a:lnTo>
                  <a:lnTo>
                    <a:pt x="286791" y="1587563"/>
                  </a:lnTo>
                  <a:lnTo>
                    <a:pt x="287959" y="1588325"/>
                  </a:lnTo>
                  <a:lnTo>
                    <a:pt x="286791" y="1588325"/>
                  </a:lnTo>
                  <a:lnTo>
                    <a:pt x="284835" y="1587563"/>
                  </a:lnTo>
                  <a:lnTo>
                    <a:pt x="285419" y="1588325"/>
                  </a:lnTo>
                  <a:lnTo>
                    <a:pt x="284835" y="1588325"/>
                  </a:lnTo>
                  <a:lnTo>
                    <a:pt x="285521" y="1588465"/>
                  </a:lnTo>
                  <a:lnTo>
                    <a:pt x="285673" y="1588655"/>
                  </a:lnTo>
                  <a:lnTo>
                    <a:pt x="292646" y="1591373"/>
                  </a:lnTo>
                  <a:lnTo>
                    <a:pt x="289737" y="1589481"/>
                  </a:lnTo>
                  <a:lnTo>
                    <a:pt x="294589" y="1591373"/>
                  </a:lnTo>
                  <a:lnTo>
                    <a:pt x="293966" y="1590167"/>
                  </a:lnTo>
                  <a:lnTo>
                    <a:pt x="294589" y="1590281"/>
                  </a:lnTo>
                  <a:close/>
                </a:path>
                <a:path w="390525" h="2021204">
                  <a:moveTo>
                    <a:pt x="294589" y="1540573"/>
                  </a:moveTo>
                  <a:lnTo>
                    <a:pt x="292646" y="1540573"/>
                  </a:lnTo>
                  <a:lnTo>
                    <a:pt x="288747" y="1543113"/>
                  </a:lnTo>
                  <a:lnTo>
                    <a:pt x="292557" y="1543113"/>
                  </a:lnTo>
                  <a:lnTo>
                    <a:pt x="292798" y="1543011"/>
                  </a:lnTo>
                  <a:lnTo>
                    <a:pt x="294589" y="1540573"/>
                  </a:lnTo>
                  <a:close/>
                </a:path>
                <a:path w="390525" h="2021204">
                  <a:moveTo>
                    <a:pt x="296011" y="1532724"/>
                  </a:moveTo>
                  <a:lnTo>
                    <a:pt x="294589" y="1532953"/>
                  </a:lnTo>
                  <a:lnTo>
                    <a:pt x="290690" y="1536763"/>
                  </a:lnTo>
                  <a:lnTo>
                    <a:pt x="294589" y="1535493"/>
                  </a:lnTo>
                  <a:lnTo>
                    <a:pt x="296011" y="1532724"/>
                  </a:lnTo>
                  <a:close/>
                </a:path>
                <a:path w="390525" h="2021204">
                  <a:moveTo>
                    <a:pt x="298500" y="928839"/>
                  </a:moveTo>
                  <a:lnTo>
                    <a:pt x="292646" y="932649"/>
                  </a:lnTo>
                  <a:lnTo>
                    <a:pt x="296545" y="932649"/>
                  </a:lnTo>
                  <a:lnTo>
                    <a:pt x="298500" y="928839"/>
                  </a:lnTo>
                  <a:close/>
                </a:path>
                <a:path w="390525" h="2021204">
                  <a:moveTo>
                    <a:pt x="302031" y="1560893"/>
                  </a:moveTo>
                  <a:lnTo>
                    <a:pt x="293560" y="1559623"/>
                  </a:lnTo>
                  <a:lnTo>
                    <a:pt x="294589" y="1560893"/>
                  </a:lnTo>
                  <a:lnTo>
                    <a:pt x="302031" y="1560893"/>
                  </a:lnTo>
                  <a:close/>
                </a:path>
                <a:path w="390525" h="2021204">
                  <a:moveTo>
                    <a:pt x="302094" y="1596847"/>
                  </a:moveTo>
                  <a:lnTo>
                    <a:pt x="296367" y="1594612"/>
                  </a:lnTo>
                  <a:lnTo>
                    <a:pt x="294106" y="1593913"/>
                  </a:lnTo>
                  <a:lnTo>
                    <a:pt x="292900" y="1593405"/>
                  </a:lnTo>
                  <a:lnTo>
                    <a:pt x="296545" y="1595183"/>
                  </a:lnTo>
                  <a:lnTo>
                    <a:pt x="294589" y="1595183"/>
                  </a:lnTo>
                  <a:lnTo>
                    <a:pt x="301904" y="1597088"/>
                  </a:lnTo>
                  <a:lnTo>
                    <a:pt x="302094" y="1596847"/>
                  </a:lnTo>
                  <a:close/>
                </a:path>
                <a:path w="390525" h="2021204">
                  <a:moveTo>
                    <a:pt x="302348" y="1532724"/>
                  </a:moveTo>
                  <a:lnTo>
                    <a:pt x="300786" y="1532724"/>
                  </a:lnTo>
                  <a:lnTo>
                    <a:pt x="294589" y="1536763"/>
                  </a:lnTo>
                  <a:lnTo>
                    <a:pt x="302348" y="1532724"/>
                  </a:lnTo>
                  <a:close/>
                </a:path>
                <a:path w="390525" h="2021204">
                  <a:moveTo>
                    <a:pt x="302590" y="1560982"/>
                  </a:moveTo>
                  <a:lnTo>
                    <a:pt x="302399" y="1560893"/>
                  </a:lnTo>
                  <a:lnTo>
                    <a:pt x="302031" y="1560893"/>
                  </a:lnTo>
                  <a:lnTo>
                    <a:pt x="302590" y="1560982"/>
                  </a:lnTo>
                  <a:close/>
                </a:path>
                <a:path w="390525" h="2021204">
                  <a:moveTo>
                    <a:pt x="306298" y="935189"/>
                  </a:moveTo>
                  <a:lnTo>
                    <a:pt x="298500" y="932649"/>
                  </a:lnTo>
                  <a:lnTo>
                    <a:pt x="296545" y="932649"/>
                  </a:lnTo>
                  <a:lnTo>
                    <a:pt x="306298" y="935189"/>
                  </a:lnTo>
                  <a:close/>
                </a:path>
                <a:path w="390525" h="2021204">
                  <a:moveTo>
                    <a:pt x="306298" y="911059"/>
                  </a:moveTo>
                  <a:lnTo>
                    <a:pt x="302399" y="907249"/>
                  </a:lnTo>
                  <a:lnTo>
                    <a:pt x="304342" y="909789"/>
                  </a:lnTo>
                  <a:lnTo>
                    <a:pt x="304342" y="911059"/>
                  </a:lnTo>
                  <a:lnTo>
                    <a:pt x="306298" y="911059"/>
                  </a:lnTo>
                  <a:close/>
                </a:path>
                <a:path w="390525" h="2021204">
                  <a:moveTo>
                    <a:pt x="307467" y="1755965"/>
                  </a:moveTo>
                  <a:lnTo>
                    <a:pt x="234111" y="1755965"/>
                  </a:lnTo>
                  <a:lnTo>
                    <a:pt x="241909" y="1759013"/>
                  </a:lnTo>
                  <a:lnTo>
                    <a:pt x="235242" y="1759013"/>
                  </a:lnTo>
                  <a:lnTo>
                    <a:pt x="235331" y="1761553"/>
                  </a:lnTo>
                  <a:lnTo>
                    <a:pt x="234327" y="1762823"/>
                  </a:lnTo>
                  <a:lnTo>
                    <a:pt x="236067" y="1765363"/>
                  </a:lnTo>
                  <a:lnTo>
                    <a:pt x="234111" y="1765363"/>
                  </a:lnTo>
                  <a:lnTo>
                    <a:pt x="239966" y="1769173"/>
                  </a:lnTo>
                  <a:lnTo>
                    <a:pt x="241909" y="1772983"/>
                  </a:lnTo>
                  <a:lnTo>
                    <a:pt x="251675" y="1780603"/>
                  </a:lnTo>
                  <a:lnTo>
                    <a:pt x="243865" y="1776793"/>
                  </a:lnTo>
                  <a:lnTo>
                    <a:pt x="244144" y="1779333"/>
                  </a:lnTo>
                  <a:lnTo>
                    <a:pt x="250456" y="1781873"/>
                  </a:lnTo>
                  <a:lnTo>
                    <a:pt x="257860" y="1785683"/>
                  </a:lnTo>
                  <a:lnTo>
                    <a:pt x="261429" y="1788223"/>
                  </a:lnTo>
                  <a:lnTo>
                    <a:pt x="256273" y="1788223"/>
                  </a:lnTo>
                  <a:lnTo>
                    <a:pt x="255333" y="1789493"/>
                  </a:lnTo>
                  <a:lnTo>
                    <a:pt x="254012" y="1790763"/>
                  </a:lnTo>
                  <a:lnTo>
                    <a:pt x="247764" y="1788223"/>
                  </a:lnTo>
                  <a:lnTo>
                    <a:pt x="251663" y="1790763"/>
                  </a:lnTo>
                  <a:lnTo>
                    <a:pt x="253619" y="1792033"/>
                  </a:lnTo>
                  <a:lnTo>
                    <a:pt x="257517" y="1795843"/>
                  </a:lnTo>
                  <a:lnTo>
                    <a:pt x="267271" y="1799653"/>
                  </a:lnTo>
                  <a:lnTo>
                    <a:pt x="259473" y="1799653"/>
                  </a:lnTo>
                  <a:lnTo>
                    <a:pt x="256133" y="1795843"/>
                  </a:lnTo>
                  <a:lnTo>
                    <a:pt x="251675" y="1790763"/>
                  </a:lnTo>
                  <a:lnTo>
                    <a:pt x="245821" y="1792033"/>
                  </a:lnTo>
                  <a:lnTo>
                    <a:pt x="251663" y="1795843"/>
                  </a:lnTo>
                  <a:lnTo>
                    <a:pt x="243865" y="1794573"/>
                  </a:lnTo>
                  <a:lnTo>
                    <a:pt x="249720" y="1795843"/>
                  </a:lnTo>
                  <a:lnTo>
                    <a:pt x="247764" y="1798383"/>
                  </a:lnTo>
                  <a:lnTo>
                    <a:pt x="253619" y="1799653"/>
                  </a:lnTo>
                  <a:lnTo>
                    <a:pt x="245821" y="1798383"/>
                  </a:lnTo>
                  <a:lnTo>
                    <a:pt x="239966" y="1795843"/>
                  </a:lnTo>
                  <a:lnTo>
                    <a:pt x="232156" y="1794573"/>
                  </a:lnTo>
                  <a:lnTo>
                    <a:pt x="234111" y="1795843"/>
                  </a:lnTo>
                  <a:lnTo>
                    <a:pt x="226301" y="1795843"/>
                  </a:lnTo>
                  <a:lnTo>
                    <a:pt x="232156" y="1799653"/>
                  </a:lnTo>
                  <a:lnTo>
                    <a:pt x="226314" y="1802193"/>
                  </a:lnTo>
                  <a:lnTo>
                    <a:pt x="233438" y="1806003"/>
                  </a:lnTo>
                  <a:lnTo>
                    <a:pt x="236740" y="1809813"/>
                  </a:lnTo>
                  <a:lnTo>
                    <a:pt x="243865" y="1813623"/>
                  </a:lnTo>
                  <a:lnTo>
                    <a:pt x="234111" y="1812353"/>
                  </a:lnTo>
                  <a:lnTo>
                    <a:pt x="234111" y="1816163"/>
                  </a:lnTo>
                  <a:lnTo>
                    <a:pt x="251675" y="1819973"/>
                  </a:lnTo>
                  <a:lnTo>
                    <a:pt x="253619" y="1821243"/>
                  </a:lnTo>
                  <a:lnTo>
                    <a:pt x="253619" y="1823783"/>
                  </a:lnTo>
                  <a:lnTo>
                    <a:pt x="255574" y="1825053"/>
                  </a:lnTo>
                  <a:lnTo>
                    <a:pt x="253619" y="1825053"/>
                  </a:lnTo>
                  <a:lnTo>
                    <a:pt x="251180" y="1823783"/>
                  </a:lnTo>
                  <a:lnTo>
                    <a:pt x="243865" y="1819973"/>
                  </a:lnTo>
                  <a:lnTo>
                    <a:pt x="239966" y="1823783"/>
                  </a:lnTo>
                  <a:lnTo>
                    <a:pt x="234111" y="1821243"/>
                  </a:lnTo>
                  <a:lnTo>
                    <a:pt x="234111" y="1827593"/>
                  </a:lnTo>
                  <a:lnTo>
                    <a:pt x="228257" y="1825053"/>
                  </a:lnTo>
                  <a:lnTo>
                    <a:pt x="228257" y="1823783"/>
                  </a:lnTo>
                  <a:lnTo>
                    <a:pt x="221957" y="1822513"/>
                  </a:lnTo>
                  <a:lnTo>
                    <a:pt x="223139" y="1825053"/>
                  </a:lnTo>
                  <a:lnTo>
                    <a:pt x="226885" y="1828863"/>
                  </a:lnTo>
                  <a:lnTo>
                    <a:pt x="228257" y="1831403"/>
                  </a:lnTo>
                  <a:lnTo>
                    <a:pt x="220459" y="1828863"/>
                  </a:lnTo>
                  <a:lnTo>
                    <a:pt x="224726" y="1833943"/>
                  </a:lnTo>
                  <a:lnTo>
                    <a:pt x="231190" y="1837753"/>
                  </a:lnTo>
                  <a:lnTo>
                    <a:pt x="247777" y="1845373"/>
                  </a:lnTo>
                  <a:lnTo>
                    <a:pt x="238010" y="1842833"/>
                  </a:lnTo>
                  <a:lnTo>
                    <a:pt x="236067" y="1841563"/>
                  </a:lnTo>
                  <a:lnTo>
                    <a:pt x="228257" y="1837753"/>
                  </a:lnTo>
                  <a:lnTo>
                    <a:pt x="222415" y="1839023"/>
                  </a:lnTo>
                  <a:lnTo>
                    <a:pt x="226314" y="1845373"/>
                  </a:lnTo>
                  <a:lnTo>
                    <a:pt x="224358" y="1849183"/>
                  </a:lnTo>
                  <a:lnTo>
                    <a:pt x="218503" y="1846643"/>
                  </a:lnTo>
                  <a:lnTo>
                    <a:pt x="214757" y="1846643"/>
                  </a:lnTo>
                  <a:lnTo>
                    <a:pt x="214845" y="1850453"/>
                  </a:lnTo>
                  <a:lnTo>
                    <a:pt x="216763" y="1852993"/>
                  </a:lnTo>
                  <a:lnTo>
                    <a:pt x="224358" y="1856803"/>
                  </a:lnTo>
                  <a:lnTo>
                    <a:pt x="218503" y="1854263"/>
                  </a:lnTo>
                  <a:lnTo>
                    <a:pt x="220459" y="1856803"/>
                  </a:lnTo>
                  <a:lnTo>
                    <a:pt x="216560" y="1856803"/>
                  </a:lnTo>
                  <a:lnTo>
                    <a:pt x="220459" y="1858073"/>
                  </a:lnTo>
                  <a:lnTo>
                    <a:pt x="224358" y="1858073"/>
                  </a:lnTo>
                  <a:lnTo>
                    <a:pt x="230212" y="1863153"/>
                  </a:lnTo>
                  <a:lnTo>
                    <a:pt x="234111" y="1870773"/>
                  </a:lnTo>
                  <a:lnTo>
                    <a:pt x="228257" y="1870773"/>
                  </a:lnTo>
                  <a:lnTo>
                    <a:pt x="224358" y="1868233"/>
                  </a:lnTo>
                  <a:lnTo>
                    <a:pt x="225856" y="1872043"/>
                  </a:lnTo>
                  <a:lnTo>
                    <a:pt x="231914" y="1878393"/>
                  </a:lnTo>
                  <a:lnTo>
                    <a:pt x="236156" y="1883473"/>
                  </a:lnTo>
                  <a:lnTo>
                    <a:pt x="232168" y="1887283"/>
                  </a:lnTo>
                  <a:lnTo>
                    <a:pt x="228257" y="1887283"/>
                  </a:lnTo>
                  <a:lnTo>
                    <a:pt x="220459" y="1882203"/>
                  </a:lnTo>
                  <a:lnTo>
                    <a:pt x="218503" y="1883473"/>
                  </a:lnTo>
                  <a:lnTo>
                    <a:pt x="224358" y="1887283"/>
                  </a:lnTo>
                  <a:lnTo>
                    <a:pt x="236067" y="1889823"/>
                  </a:lnTo>
                  <a:lnTo>
                    <a:pt x="232168" y="1892363"/>
                  </a:lnTo>
                  <a:lnTo>
                    <a:pt x="222402" y="1887283"/>
                  </a:lnTo>
                  <a:lnTo>
                    <a:pt x="232168" y="1893633"/>
                  </a:lnTo>
                  <a:lnTo>
                    <a:pt x="241922" y="1896173"/>
                  </a:lnTo>
                  <a:lnTo>
                    <a:pt x="239966" y="1892363"/>
                  </a:lnTo>
                  <a:lnTo>
                    <a:pt x="247764" y="1897443"/>
                  </a:lnTo>
                  <a:lnTo>
                    <a:pt x="244970" y="1898713"/>
                  </a:lnTo>
                  <a:lnTo>
                    <a:pt x="247281" y="1899983"/>
                  </a:lnTo>
                  <a:lnTo>
                    <a:pt x="248869" y="1901253"/>
                  </a:lnTo>
                  <a:lnTo>
                    <a:pt x="243865" y="1901253"/>
                  </a:lnTo>
                  <a:lnTo>
                    <a:pt x="243865" y="1899983"/>
                  </a:lnTo>
                  <a:lnTo>
                    <a:pt x="232168" y="1896173"/>
                  </a:lnTo>
                  <a:lnTo>
                    <a:pt x="227380" y="1898713"/>
                  </a:lnTo>
                  <a:lnTo>
                    <a:pt x="228993" y="1902523"/>
                  </a:lnTo>
                  <a:lnTo>
                    <a:pt x="230238" y="1907603"/>
                  </a:lnTo>
                  <a:lnTo>
                    <a:pt x="224358" y="1911413"/>
                  </a:lnTo>
                  <a:lnTo>
                    <a:pt x="232168" y="1917763"/>
                  </a:lnTo>
                  <a:lnTo>
                    <a:pt x="232168" y="1922843"/>
                  </a:lnTo>
                  <a:lnTo>
                    <a:pt x="238010" y="1926653"/>
                  </a:lnTo>
                  <a:lnTo>
                    <a:pt x="223621" y="1921573"/>
                  </a:lnTo>
                  <a:lnTo>
                    <a:pt x="216890" y="1920303"/>
                  </a:lnTo>
                  <a:lnTo>
                    <a:pt x="210705" y="1917763"/>
                  </a:lnTo>
                  <a:lnTo>
                    <a:pt x="212953" y="1920303"/>
                  </a:lnTo>
                  <a:lnTo>
                    <a:pt x="218503" y="1922843"/>
                  </a:lnTo>
                  <a:lnTo>
                    <a:pt x="221132" y="1925383"/>
                  </a:lnTo>
                  <a:lnTo>
                    <a:pt x="214604" y="1925383"/>
                  </a:lnTo>
                  <a:lnTo>
                    <a:pt x="221589" y="1929193"/>
                  </a:lnTo>
                  <a:lnTo>
                    <a:pt x="225094" y="1934273"/>
                  </a:lnTo>
                  <a:lnTo>
                    <a:pt x="229692" y="1938083"/>
                  </a:lnTo>
                  <a:lnTo>
                    <a:pt x="239966" y="1941893"/>
                  </a:lnTo>
                  <a:lnTo>
                    <a:pt x="236067" y="1940623"/>
                  </a:lnTo>
                  <a:lnTo>
                    <a:pt x="238010" y="1946973"/>
                  </a:lnTo>
                  <a:lnTo>
                    <a:pt x="228257" y="1938083"/>
                  </a:lnTo>
                  <a:lnTo>
                    <a:pt x="227685" y="1940623"/>
                  </a:lnTo>
                  <a:lnTo>
                    <a:pt x="208749" y="1940623"/>
                  </a:lnTo>
                  <a:lnTo>
                    <a:pt x="208749" y="1941893"/>
                  </a:lnTo>
                  <a:lnTo>
                    <a:pt x="222402" y="1944433"/>
                  </a:lnTo>
                  <a:lnTo>
                    <a:pt x="220459" y="1946973"/>
                  </a:lnTo>
                  <a:lnTo>
                    <a:pt x="216560" y="1946973"/>
                  </a:lnTo>
                  <a:lnTo>
                    <a:pt x="220459" y="1948243"/>
                  </a:lnTo>
                  <a:lnTo>
                    <a:pt x="216560" y="1948243"/>
                  </a:lnTo>
                  <a:lnTo>
                    <a:pt x="210705" y="1944433"/>
                  </a:lnTo>
                  <a:lnTo>
                    <a:pt x="204851" y="1941893"/>
                  </a:lnTo>
                  <a:lnTo>
                    <a:pt x="203911" y="1944433"/>
                  </a:lnTo>
                  <a:lnTo>
                    <a:pt x="207530" y="1948243"/>
                  </a:lnTo>
                  <a:lnTo>
                    <a:pt x="212255" y="1952053"/>
                  </a:lnTo>
                  <a:lnTo>
                    <a:pt x="214604" y="1955863"/>
                  </a:lnTo>
                  <a:lnTo>
                    <a:pt x="210705" y="1954593"/>
                  </a:lnTo>
                  <a:lnTo>
                    <a:pt x="208749" y="1958403"/>
                  </a:lnTo>
                  <a:lnTo>
                    <a:pt x="206806" y="1958403"/>
                  </a:lnTo>
                  <a:lnTo>
                    <a:pt x="212648" y="1963483"/>
                  </a:lnTo>
                  <a:lnTo>
                    <a:pt x="206806" y="1962213"/>
                  </a:lnTo>
                  <a:lnTo>
                    <a:pt x="208749" y="1963483"/>
                  </a:lnTo>
                  <a:lnTo>
                    <a:pt x="210705" y="1963483"/>
                  </a:lnTo>
                  <a:lnTo>
                    <a:pt x="210705" y="1965769"/>
                  </a:lnTo>
                  <a:lnTo>
                    <a:pt x="214604" y="1967293"/>
                  </a:lnTo>
                  <a:lnTo>
                    <a:pt x="218503" y="1973643"/>
                  </a:lnTo>
                  <a:lnTo>
                    <a:pt x="218503" y="1976183"/>
                  </a:lnTo>
                  <a:lnTo>
                    <a:pt x="214604" y="1976183"/>
                  </a:lnTo>
                  <a:lnTo>
                    <a:pt x="222415" y="1981263"/>
                  </a:lnTo>
                  <a:lnTo>
                    <a:pt x="227012" y="1982533"/>
                  </a:lnTo>
                  <a:lnTo>
                    <a:pt x="230365" y="1982533"/>
                  </a:lnTo>
                  <a:lnTo>
                    <a:pt x="236067" y="1983803"/>
                  </a:lnTo>
                  <a:lnTo>
                    <a:pt x="232168" y="1979993"/>
                  </a:lnTo>
                  <a:lnTo>
                    <a:pt x="239966" y="1981263"/>
                  </a:lnTo>
                  <a:lnTo>
                    <a:pt x="237528" y="1979993"/>
                  </a:lnTo>
                  <a:lnTo>
                    <a:pt x="230212" y="1976183"/>
                  </a:lnTo>
                  <a:lnTo>
                    <a:pt x="236067" y="1976183"/>
                  </a:lnTo>
                  <a:lnTo>
                    <a:pt x="238010" y="1979993"/>
                  </a:lnTo>
                  <a:lnTo>
                    <a:pt x="235369" y="1971103"/>
                  </a:lnTo>
                  <a:lnTo>
                    <a:pt x="235826" y="1964753"/>
                  </a:lnTo>
                  <a:lnTo>
                    <a:pt x="238836" y="1958403"/>
                  </a:lnTo>
                  <a:lnTo>
                    <a:pt x="240855" y="1955863"/>
                  </a:lnTo>
                  <a:lnTo>
                    <a:pt x="243636" y="1952345"/>
                  </a:lnTo>
                  <a:lnTo>
                    <a:pt x="236067" y="1948243"/>
                  </a:lnTo>
                  <a:lnTo>
                    <a:pt x="243293" y="1948243"/>
                  </a:lnTo>
                  <a:lnTo>
                    <a:pt x="248500" y="1946973"/>
                  </a:lnTo>
                  <a:lnTo>
                    <a:pt x="248958" y="1944433"/>
                  </a:lnTo>
                  <a:lnTo>
                    <a:pt x="244271" y="1941893"/>
                  </a:lnTo>
                  <a:lnTo>
                    <a:pt x="241922" y="1940623"/>
                  </a:lnTo>
                  <a:lnTo>
                    <a:pt x="245821" y="1941893"/>
                  </a:lnTo>
                  <a:lnTo>
                    <a:pt x="245821" y="1940623"/>
                  </a:lnTo>
                  <a:lnTo>
                    <a:pt x="245821" y="1938083"/>
                  </a:lnTo>
                  <a:lnTo>
                    <a:pt x="257530" y="1936813"/>
                  </a:lnTo>
                  <a:lnTo>
                    <a:pt x="257530" y="1933003"/>
                  </a:lnTo>
                  <a:lnTo>
                    <a:pt x="252437" y="1929193"/>
                  </a:lnTo>
                  <a:lnTo>
                    <a:pt x="254838" y="1926653"/>
                  </a:lnTo>
                  <a:lnTo>
                    <a:pt x="256159" y="1925383"/>
                  </a:lnTo>
                  <a:lnTo>
                    <a:pt x="250571" y="1922843"/>
                  </a:lnTo>
                  <a:lnTo>
                    <a:pt x="245821" y="1922843"/>
                  </a:lnTo>
                  <a:lnTo>
                    <a:pt x="236067" y="1915223"/>
                  </a:lnTo>
                  <a:lnTo>
                    <a:pt x="232168" y="1912683"/>
                  </a:lnTo>
                  <a:lnTo>
                    <a:pt x="240792" y="1915223"/>
                  </a:lnTo>
                  <a:lnTo>
                    <a:pt x="245579" y="1916493"/>
                  </a:lnTo>
                  <a:lnTo>
                    <a:pt x="249999" y="1917763"/>
                  </a:lnTo>
                  <a:lnTo>
                    <a:pt x="257530" y="1919033"/>
                  </a:lnTo>
                  <a:lnTo>
                    <a:pt x="251675" y="1919033"/>
                  </a:lnTo>
                  <a:lnTo>
                    <a:pt x="263385" y="1922843"/>
                  </a:lnTo>
                  <a:lnTo>
                    <a:pt x="253441" y="1915223"/>
                  </a:lnTo>
                  <a:lnTo>
                    <a:pt x="258495" y="1912683"/>
                  </a:lnTo>
                  <a:lnTo>
                    <a:pt x="265023" y="1911413"/>
                  </a:lnTo>
                  <a:lnTo>
                    <a:pt x="259473" y="1907603"/>
                  </a:lnTo>
                  <a:lnTo>
                    <a:pt x="261429" y="1907603"/>
                  </a:lnTo>
                  <a:lnTo>
                    <a:pt x="263385" y="1908873"/>
                  </a:lnTo>
                  <a:lnTo>
                    <a:pt x="265391" y="1908873"/>
                  </a:lnTo>
                  <a:lnTo>
                    <a:pt x="263652" y="1907603"/>
                  </a:lnTo>
                  <a:lnTo>
                    <a:pt x="261912" y="1906333"/>
                  </a:lnTo>
                  <a:lnTo>
                    <a:pt x="256247" y="1902523"/>
                  </a:lnTo>
                  <a:lnTo>
                    <a:pt x="253961" y="1901253"/>
                  </a:lnTo>
                  <a:lnTo>
                    <a:pt x="251675" y="1899983"/>
                  </a:lnTo>
                  <a:lnTo>
                    <a:pt x="257530" y="1901253"/>
                  </a:lnTo>
                  <a:lnTo>
                    <a:pt x="265328" y="1905063"/>
                  </a:lnTo>
                  <a:lnTo>
                    <a:pt x="266738" y="1902523"/>
                  </a:lnTo>
                  <a:lnTo>
                    <a:pt x="265785" y="1899983"/>
                  </a:lnTo>
                  <a:lnTo>
                    <a:pt x="264845" y="1897443"/>
                  </a:lnTo>
                  <a:lnTo>
                    <a:pt x="263690" y="1892363"/>
                  </a:lnTo>
                  <a:lnTo>
                    <a:pt x="267284" y="1889823"/>
                  </a:lnTo>
                  <a:lnTo>
                    <a:pt x="262077" y="1887283"/>
                  </a:lnTo>
                  <a:lnTo>
                    <a:pt x="259473" y="1886013"/>
                  </a:lnTo>
                  <a:lnTo>
                    <a:pt x="255574" y="1886013"/>
                  </a:lnTo>
                  <a:lnTo>
                    <a:pt x="249720" y="1883473"/>
                  </a:lnTo>
                  <a:lnTo>
                    <a:pt x="259473" y="1883473"/>
                  </a:lnTo>
                  <a:lnTo>
                    <a:pt x="263385" y="1887283"/>
                  </a:lnTo>
                  <a:lnTo>
                    <a:pt x="269290" y="1886013"/>
                  </a:lnTo>
                  <a:lnTo>
                    <a:pt x="268770" y="1883473"/>
                  </a:lnTo>
                  <a:lnTo>
                    <a:pt x="268262" y="1880933"/>
                  </a:lnTo>
                  <a:lnTo>
                    <a:pt x="267220" y="1874583"/>
                  </a:lnTo>
                  <a:lnTo>
                    <a:pt x="273138" y="1870773"/>
                  </a:lnTo>
                  <a:lnTo>
                    <a:pt x="265328" y="1864423"/>
                  </a:lnTo>
                  <a:lnTo>
                    <a:pt x="261429" y="1864423"/>
                  </a:lnTo>
                  <a:lnTo>
                    <a:pt x="255574" y="1858073"/>
                  </a:lnTo>
                  <a:lnTo>
                    <a:pt x="261429" y="1863153"/>
                  </a:lnTo>
                  <a:lnTo>
                    <a:pt x="275082" y="1864423"/>
                  </a:lnTo>
                  <a:lnTo>
                    <a:pt x="275082" y="1866963"/>
                  </a:lnTo>
                  <a:lnTo>
                    <a:pt x="280936" y="1868233"/>
                  </a:lnTo>
                  <a:lnTo>
                    <a:pt x="282702" y="1865693"/>
                  </a:lnTo>
                  <a:lnTo>
                    <a:pt x="283375" y="1860613"/>
                  </a:lnTo>
                  <a:lnTo>
                    <a:pt x="280390" y="1856803"/>
                  </a:lnTo>
                  <a:lnTo>
                    <a:pt x="271183" y="1850453"/>
                  </a:lnTo>
                  <a:lnTo>
                    <a:pt x="277368" y="1852993"/>
                  </a:lnTo>
                  <a:lnTo>
                    <a:pt x="278257" y="1851723"/>
                  </a:lnTo>
                  <a:lnTo>
                    <a:pt x="278041" y="1851723"/>
                  </a:lnTo>
                  <a:lnTo>
                    <a:pt x="280936" y="1850453"/>
                  </a:lnTo>
                  <a:lnTo>
                    <a:pt x="278980" y="1849183"/>
                  </a:lnTo>
                  <a:lnTo>
                    <a:pt x="278980" y="1850453"/>
                  </a:lnTo>
                  <a:lnTo>
                    <a:pt x="277037" y="1850453"/>
                  </a:lnTo>
                  <a:lnTo>
                    <a:pt x="274701" y="1849183"/>
                  </a:lnTo>
                  <a:lnTo>
                    <a:pt x="272376" y="1847913"/>
                  </a:lnTo>
                  <a:lnTo>
                    <a:pt x="276212" y="1847913"/>
                  </a:lnTo>
                  <a:lnTo>
                    <a:pt x="276631" y="1847265"/>
                  </a:lnTo>
                  <a:lnTo>
                    <a:pt x="274307" y="1845373"/>
                  </a:lnTo>
                  <a:lnTo>
                    <a:pt x="271183" y="1842833"/>
                  </a:lnTo>
                  <a:lnTo>
                    <a:pt x="272478" y="1842833"/>
                  </a:lnTo>
                  <a:lnTo>
                    <a:pt x="269227" y="1841563"/>
                  </a:lnTo>
                  <a:lnTo>
                    <a:pt x="269227" y="1839023"/>
                  </a:lnTo>
                  <a:lnTo>
                    <a:pt x="280936" y="1845373"/>
                  </a:lnTo>
                  <a:lnTo>
                    <a:pt x="278980" y="1841563"/>
                  </a:lnTo>
                  <a:lnTo>
                    <a:pt x="271183" y="1839023"/>
                  </a:lnTo>
                  <a:lnTo>
                    <a:pt x="275082" y="1839023"/>
                  </a:lnTo>
                  <a:lnTo>
                    <a:pt x="267284" y="1833943"/>
                  </a:lnTo>
                  <a:lnTo>
                    <a:pt x="277037" y="1837753"/>
                  </a:lnTo>
                  <a:lnTo>
                    <a:pt x="278980" y="1837753"/>
                  </a:lnTo>
                  <a:lnTo>
                    <a:pt x="278980" y="1839023"/>
                  </a:lnTo>
                  <a:lnTo>
                    <a:pt x="285356" y="1839023"/>
                  </a:lnTo>
                  <a:lnTo>
                    <a:pt x="284594" y="1836483"/>
                  </a:lnTo>
                  <a:lnTo>
                    <a:pt x="282867" y="1833943"/>
                  </a:lnTo>
                  <a:lnTo>
                    <a:pt x="282003" y="1832673"/>
                  </a:lnTo>
                  <a:lnTo>
                    <a:pt x="282892" y="1831403"/>
                  </a:lnTo>
                  <a:lnTo>
                    <a:pt x="267284" y="1827593"/>
                  </a:lnTo>
                  <a:lnTo>
                    <a:pt x="264680" y="1825053"/>
                  </a:lnTo>
                  <a:lnTo>
                    <a:pt x="263385" y="1823783"/>
                  </a:lnTo>
                  <a:lnTo>
                    <a:pt x="271183" y="1827593"/>
                  </a:lnTo>
                  <a:lnTo>
                    <a:pt x="277037" y="1827593"/>
                  </a:lnTo>
                  <a:lnTo>
                    <a:pt x="284835" y="1827593"/>
                  </a:lnTo>
                  <a:lnTo>
                    <a:pt x="280936" y="1825053"/>
                  </a:lnTo>
                  <a:lnTo>
                    <a:pt x="278993" y="1825053"/>
                  </a:lnTo>
                  <a:lnTo>
                    <a:pt x="275082" y="1823783"/>
                  </a:lnTo>
                  <a:lnTo>
                    <a:pt x="278993" y="1821243"/>
                  </a:lnTo>
                  <a:lnTo>
                    <a:pt x="286791" y="1825053"/>
                  </a:lnTo>
                  <a:lnTo>
                    <a:pt x="281724" y="1821243"/>
                  </a:lnTo>
                  <a:lnTo>
                    <a:pt x="278345" y="1818703"/>
                  </a:lnTo>
                  <a:lnTo>
                    <a:pt x="279234" y="1816163"/>
                  </a:lnTo>
                  <a:lnTo>
                    <a:pt x="280479" y="1813623"/>
                  </a:lnTo>
                  <a:lnTo>
                    <a:pt x="273138" y="1808543"/>
                  </a:lnTo>
                  <a:lnTo>
                    <a:pt x="277037" y="1808543"/>
                  </a:lnTo>
                  <a:lnTo>
                    <a:pt x="280936" y="1812353"/>
                  </a:lnTo>
                  <a:lnTo>
                    <a:pt x="284835" y="1812353"/>
                  </a:lnTo>
                  <a:lnTo>
                    <a:pt x="288163" y="1808543"/>
                  </a:lnTo>
                  <a:lnTo>
                    <a:pt x="285089" y="1804733"/>
                  </a:lnTo>
                  <a:lnTo>
                    <a:pt x="282371" y="1799653"/>
                  </a:lnTo>
                  <a:lnTo>
                    <a:pt x="286791" y="1798383"/>
                  </a:lnTo>
                  <a:lnTo>
                    <a:pt x="292493" y="1795843"/>
                  </a:lnTo>
                  <a:lnTo>
                    <a:pt x="294347" y="1790763"/>
                  </a:lnTo>
                  <a:lnTo>
                    <a:pt x="295846" y="1785683"/>
                  </a:lnTo>
                  <a:lnTo>
                    <a:pt x="300443" y="1780603"/>
                  </a:lnTo>
                  <a:lnTo>
                    <a:pt x="296545" y="1779333"/>
                  </a:lnTo>
                  <a:lnTo>
                    <a:pt x="300443" y="1774253"/>
                  </a:lnTo>
                  <a:lnTo>
                    <a:pt x="292646" y="1770443"/>
                  </a:lnTo>
                  <a:lnTo>
                    <a:pt x="296545" y="1769173"/>
                  </a:lnTo>
                  <a:lnTo>
                    <a:pt x="290690" y="1765363"/>
                  </a:lnTo>
                  <a:lnTo>
                    <a:pt x="294589" y="1765363"/>
                  </a:lnTo>
                  <a:lnTo>
                    <a:pt x="296545" y="1766633"/>
                  </a:lnTo>
                  <a:lnTo>
                    <a:pt x="296545" y="1765363"/>
                  </a:lnTo>
                  <a:lnTo>
                    <a:pt x="293941" y="1762823"/>
                  </a:lnTo>
                  <a:lnTo>
                    <a:pt x="292646" y="1761553"/>
                  </a:lnTo>
                  <a:lnTo>
                    <a:pt x="298500" y="1761553"/>
                  </a:lnTo>
                  <a:lnTo>
                    <a:pt x="302399" y="1762823"/>
                  </a:lnTo>
                  <a:lnTo>
                    <a:pt x="303695" y="1761553"/>
                  </a:lnTo>
                  <a:lnTo>
                    <a:pt x="306298" y="1759013"/>
                  </a:lnTo>
                  <a:lnTo>
                    <a:pt x="307467" y="1755965"/>
                  </a:lnTo>
                  <a:close/>
                </a:path>
                <a:path w="390525" h="2021204">
                  <a:moveTo>
                    <a:pt x="309473" y="41910"/>
                  </a:moveTo>
                  <a:lnTo>
                    <a:pt x="307365" y="35560"/>
                  </a:lnTo>
                  <a:lnTo>
                    <a:pt x="306616" y="34290"/>
                  </a:lnTo>
                  <a:lnTo>
                    <a:pt x="304342" y="30480"/>
                  </a:lnTo>
                  <a:lnTo>
                    <a:pt x="307060" y="30480"/>
                  </a:lnTo>
                  <a:lnTo>
                    <a:pt x="267284" y="6350"/>
                  </a:lnTo>
                  <a:lnTo>
                    <a:pt x="260883" y="2540"/>
                  </a:lnTo>
                  <a:lnTo>
                    <a:pt x="255574" y="0"/>
                  </a:lnTo>
                  <a:lnTo>
                    <a:pt x="250266" y="0"/>
                  </a:lnTo>
                  <a:lnTo>
                    <a:pt x="243865" y="1270"/>
                  </a:lnTo>
                  <a:lnTo>
                    <a:pt x="249720" y="5080"/>
                  </a:lnTo>
                  <a:lnTo>
                    <a:pt x="253619" y="12700"/>
                  </a:lnTo>
                  <a:lnTo>
                    <a:pt x="251066" y="15240"/>
                  </a:lnTo>
                  <a:lnTo>
                    <a:pt x="243382" y="12700"/>
                  </a:lnTo>
                  <a:lnTo>
                    <a:pt x="234962" y="11430"/>
                  </a:lnTo>
                  <a:lnTo>
                    <a:pt x="230212" y="13970"/>
                  </a:lnTo>
                  <a:lnTo>
                    <a:pt x="234111" y="13970"/>
                  </a:lnTo>
                  <a:lnTo>
                    <a:pt x="234111" y="16510"/>
                  </a:lnTo>
                  <a:lnTo>
                    <a:pt x="239966" y="20320"/>
                  </a:lnTo>
                  <a:lnTo>
                    <a:pt x="234111" y="20320"/>
                  </a:lnTo>
                  <a:lnTo>
                    <a:pt x="241922" y="27940"/>
                  </a:lnTo>
                  <a:lnTo>
                    <a:pt x="236067" y="26670"/>
                  </a:lnTo>
                  <a:lnTo>
                    <a:pt x="228257" y="22860"/>
                  </a:lnTo>
                  <a:lnTo>
                    <a:pt x="230365" y="25400"/>
                  </a:lnTo>
                  <a:lnTo>
                    <a:pt x="236308" y="27940"/>
                  </a:lnTo>
                  <a:lnTo>
                    <a:pt x="241160" y="30480"/>
                  </a:lnTo>
                  <a:lnTo>
                    <a:pt x="239966" y="34290"/>
                  </a:lnTo>
                  <a:lnTo>
                    <a:pt x="234111" y="34290"/>
                  </a:lnTo>
                  <a:lnTo>
                    <a:pt x="234111" y="31750"/>
                  </a:lnTo>
                  <a:lnTo>
                    <a:pt x="230212" y="27940"/>
                  </a:lnTo>
                  <a:lnTo>
                    <a:pt x="220459" y="27940"/>
                  </a:lnTo>
                  <a:lnTo>
                    <a:pt x="232168" y="39370"/>
                  </a:lnTo>
                  <a:lnTo>
                    <a:pt x="232168" y="41910"/>
                  </a:lnTo>
                  <a:lnTo>
                    <a:pt x="222415" y="38100"/>
                  </a:lnTo>
                  <a:lnTo>
                    <a:pt x="226314" y="41910"/>
                  </a:lnTo>
                  <a:lnTo>
                    <a:pt x="224358" y="43180"/>
                  </a:lnTo>
                  <a:lnTo>
                    <a:pt x="228257" y="43180"/>
                  </a:lnTo>
                  <a:lnTo>
                    <a:pt x="232168" y="45720"/>
                  </a:lnTo>
                  <a:lnTo>
                    <a:pt x="236067" y="49530"/>
                  </a:lnTo>
                  <a:lnTo>
                    <a:pt x="230212" y="49530"/>
                  </a:lnTo>
                  <a:lnTo>
                    <a:pt x="230212" y="52070"/>
                  </a:lnTo>
                  <a:lnTo>
                    <a:pt x="239966" y="52070"/>
                  </a:lnTo>
                  <a:lnTo>
                    <a:pt x="241973" y="55880"/>
                  </a:lnTo>
                  <a:lnTo>
                    <a:pt x="238506" y="57150"/>
                  </a:lnTo>
                  <a:lnTo>
                    <a:pt x="226314" y="57150"/>
                  </a:lnTo>
                  <a:lnTo>
                    <a:pt x="226314" y="55880"/>
                  </a:lnTo>
                  <a:lnTo>
                    <a:pt x="220459" y="57150"/>
                  </a:lnTo>
                  <a:lnTo>
                    <a:pt x="212648" y="57150"/>
                  </a:lnTo>
                  <a:lnTo>
                    <a:pt x="218503" y="64770"/>
                  </a:lnTo>
                  <a:lnTo>
                    <a:pt x="216560" y="64770"/>
                  </a:lnTo>
                  <a:lnTo>
                    <a:pt x="221551" y="71120"/>
                  </a:lnTo>
                  <a:lnTo>
                    <a:pt x="233019" y="74930"/>
                  </a:lnTo>
                  <a:lnTo>
                    <a:pt x="238010" y="81280"/>
                  </a:lnTo>
                  <a:lnTo>
                    <a:pt x="231914" y="80010"/>
                  </a:lnTo>
                  <a:lnTo>
                    <a:pt x="222897" y="77470"/>
                  </a:lnTo>
                  <a:lnTo>
                    <a:pt x="216065" y="74930"/>
                  </a:lnTo>
                  <a:lnTo>
                    <a:pt x="216560" y="78740"/>
                  </a:lnTo>
                  <a:lnTo>
                    <a:pt x="226314" y="78740"/>
                  </a:lnTo>
                  <a:lnTo>
                    <a:pt x="234111" y="90170"/>
                  </a:lnTo>
                  <a:lnTo>
                    <a:pt x="236067" y="93980"/>
                  </a:lnTo>
                  <a:lnTo>
                    <a:pt x="220459" y="85090"/>
                  </a:lnTo>
                  <a:lnTo>
                    <a:pt x="220459" y="86360"/>
                  </a:lnTo>
                  <a:lnTo>
                    <a:pt x="224358" y="90170"/>
                  </a:lnTo>
                  <a:lnTo>
                    <a:pt x="222415" y="90170"/>
                  </a:lnTo>
                  <a:lnTo>
                    <a:pt x="226314" y="92710"/>
                  </a:lnTo>
                  <a:lnTo>
                    <a:pt x="232410" y="95250"/>
                  </a:lnTo>
                  <a:lnTo>
                    <a:pt x="231190" y="97790"/>
                  </a:lnTo>
                  <a:lnTo>
                    <a:pt x="228511" y="99060"/>
                  </a:lnTo>
                  <a:lnTo>
                    <a:pt x="230212" y="102870"/>
                  </a:lnTo>
                  <a:lnTo>
                    <a:pt x="219240" y="95250"/>
                  </a:lnTo>
                  <a:lnTo>
                    <a:pt x="212648" y="91440"/>
                  </a:lnTo>
                  <a:lnTo>
                    <a:pt x="206070" y="88900"/>
                  </a:lnTo>
                  <a:lnTo>
                    <a:pt x="195097" y="85090"/>
                  </a:lnTo>
                  <a:lnTo>
                    <a:pt x="202196" y="88900"/>
                  </a:lnTo>
                  <a:lnTo>
                    <a:pt x="208026" y="93980"/>
                  </a:lnTo>
                  <a:lnTo>
                    <a:pt x="211277" y="99060"/>
                  </a:lnTo>
                  <a:lnTo>
                    <a:pt x="210705" y="102870"/>
                  </a:lnTo>
                  <a:lnTo>
                    <a:pt x="197053" y="92710"/>
                  </a:lnTo>
                  <a:lnTo>
                    <a:pt x="196900" y="99060"/>
                  </a:lnTo>
                  <a:lnTo>
                    <a:pt x="203149" y="106680"/>
                  </a:lnTo>
                  <a:lnTo>
                    <a:pt x="212686" y="115570"/>
                  </a:lnTo>
                  <a:lnTo>
                    <a:pt x="222415" y="123190"/>
                  </a:lnTo>
                  <a:lnTo>
                    <a:pt x="214884" y="120650"/>
                  </a:lnTo>
                  <a:lnTo>
                    <a:pt x="211937" y="119380"/>
                  </a:lnTo>
                  <a:lnTo>
                    <a:pt x="208991" y="118110"/>
                  </a:lnTo>
                  <a:lnTo>
                    <a:pt x="203479" y="115570"/>
                  </a:lnTo>
                  <a:lnTo>
                    <a:pt x="197053" y="111760"/>
                  </a:lnTo>
                  <a:lnTo>
                    <a:pt x="197053" y="119380"/>
                  </a:lnTo>
                  <a:lnTo>
                    <a:pt x="185343" y="114300"/>
                  </a:lnTo>
                  <a:lnTo>
                    <a:pt x="190855" y="118110"/>
                  </a:lnTo>
                  <a:lnTo>
                    <a:pt x="192900" y="121920"/>
                  </a:lnTo>
                  <a:lnTo>
                    <a:pt x="196037" y="124460"/>
                  </a:lnTo>
                  <a:lnTo>
                    <a:pt x="204851" y="127000"/>
                  </a:lnTo>
                  <a:lnTo>
                    <a:pt x="202895" y="125730"/>
                  </a:lnTo>
                  <a:lnTo>
                    <a:pt x="200952" y="125730"/>
                  </a:lnTo>
                  <a:lnTo>
                    <a:pt x="200952" y="123190"/>
                  </a:lnTo>
                  <a:lnTo>
                    <a:pt x="206806" y="125730"/>
                  </a:lnTo>
                  <a:lnTo>
                    <a:pt x="216560" y="132080"/>
                  </a:lnTo>
                  <a:lnTo>
                    <a:pt x="214604" y="133350"/>
                  </a:lnTo>
                  <a:lnTo>
                    <a:pt x="210705" y="133350"/>
                  </a:lnTo>
                  <a:lnTo>
                    <a:pt x="214884" y="137160"/>
                  </a:lnTo>
                  <a:lnTo>
                    <a:pt x="214845" y="138430"/>
                  </a:lnTo>
                  <a:lnTo>
                    <a:pt x="213715" y="139700"/>
                  </a:lnTo>
                  <a:lnTo>
                    <a:pt x="214604" y="140970"/>
                  </a:lnTo>
                  <a:lnTo>
                    <a:pt x="210705" y="137160"/>
                  </a:lnTo>
                  <a:lnTo>
                    <a:pt x="204851" y="135890"/>
                  </a:lnTo>
                  <a:lnTo>
                    <a:pt x="200952" y="135890"/>
                  </a:lnTo>
                  <a:lnTo>
                    <a:pt x="200952" y="137160"/>
                  </a:lnTo>
                  <a:lnTo>
                    <a:pt x="206806" y="140970"/>
                  </a:lnTo>
                  <a:lnTo>
                    <a:pt x="200952" y="140970"/>
                  </a:lnTo>
                  <a:lnTo>
                    <a:pt x="187286" y="135890"/>
                  </a:lnTo>
                  <a:lnTo>
                    <a:pt x="197053" y="140970"/>
                  </a:lnTo>
                  <a:lnTo>
                    <a:pt x="189242" y="140970"/>
                  </a:lnTo>
                  <a:lnTo>
                    <a:pt x="187286" y="137160"/>
                  </a:lnTo>
                  <a:lnTo>
                    <a:pt x="186677" y="140970"/>
                  </a:lnTo>
                  <a:lnTo>
                    <a:pt x="195580" y="144780"/>
                  </a:lnTo>
                  <a:lnTo>
                    <a:pt x="203758" y="148590"/>
                  </a:lnTo>
                  <a:lnTo>
                    <a:pt x="200952" y="152400"/>
                  </a:lnTo>
                  <a:lnTo>
                    <a:pt x="195097" y="151130"/>
                  </a:lnTo>
                  <a:lnTo>
                    <a:pt x="193141" y="148590"/>
                  </a:lnTo>
                  <a:lnTo>
                    <a:pt x="197053" y="147320"/>
                  </a:lnTo>
                  <a:lnTo>
                    <a:pt x="189242" y="143510"/>
                  </a:lnTo>
                  <a:lnTo>
                    <a:pt x="169735" y="143510"/>
                  </a:lnTo>
                  <a:lnTo>
                    <a:pt x="165836" y="148590"/>
                  </a:lnTo>
                  <a:lnTo>
                    <a:pt x="173634" y="154940"/>
                  </a:lnTo>
                  <a:lnTo>
                    <a:pt x="169735" y="154940"/>
                  </a:lnTo>
                  <a:lnTo>
                    <a:pt x="165836" y="152400"/>
                  </a:lnTo>
                  <a:lnTo>
                    <a:pt x="163880" y="148590"/>
                  </a:lnTo>
                  <a:lnTo>
                    <a:pt x="161315" y="152400"/>
                  </a:lnTo>
                  <a:lnTo>
                    <a:pt x="162420" y="156210"/>
                  </a:lnTo>
                  <a:lnTo>
                    <a:pt x="162788" y="158750"/>
                  </a:lnTo>
                  <a:lnTo>
                    <a:pt x="158026" y="161290"/>
                  </a:lnTo>
                  <a:lnTo>
                    <a:pt x="163880" y="161290"/>
                  </a:lnTo>
                  <a:lnTo>
                    <a:pt x="169735" y="166370"/>
                  </a:lnTo>
                  <a:lnTo>
                    <a:pt x="169735" y="173990"/>
                  </a:lnTo>
                  <a:lnTo>
                    <a:pt x="158026" y="173990"/>
                  </a:lnTo>
                  <a:lnTo>
                    <a:pt x="154127" y="172720"/>
                  </a:lnTo>
                  <a:lnTo>
                    <a:pt x="155981" y="176530"/>
                  </a:lnTo>
                  <a:lnTo>
                    <a:pt x="152908" y="177800"/>
                  </a:lnTo>
                  <a:lnTo>
                    <a:pt x="149466" y="180340"/>
                  </a:lnTo>
                  <a:lnTo>
                    <a:pt x="150228" y="181610"/>
                  </a:lnTo>
                  <a:lnTo>
                    <a:pt x="156083" y="181610"/>
                  </a:lnTo>
                  <a:lnTo>
                    <a:pt x="158026" y="184150"/>
                  </a:lnTo>
                  <a:lnTo>
                    <a:pt x="161925" y="184150"/>
                  </a:lnTo>
                  <a:lnTo>
                    <a:pt x="167779" y="195580"/>
                  </a:lnTo>
                  <a:lnTo>
                    <a:pt x="154127" y="191770"/>
                  </a:lnTo>
                  <a:lnTo>
                    <a:pt x="156083" y="198120"/>
                  </a:lnTo>
                  <a:lnTo>
                    <a:pt x="157810" y="198120"/>
                  </a:lnTo>
                  <a:lnTo>
                    <a:pt x="156806" y="200660"/>
                  </a:lnTo>
                  <a:lnTo>
                    <a:pt x="156895" y="203200"/>
                  </a:lnTo>
                  <a:lnTo>
                    <a:pt x="161925" y="207010"/>
                  </a:lnTo>
                  <a:lnTo>
                    <a:pt x="156083" y="207010"/>
                  </a:lnTo>
                  <a:lnTo>
                    <a:pt x="153149" y="203200"/>
                  </a:lnTo>
                  <a:lnTo>
                    <a:pt x="152171" y="201930"/>
                  </a:lnTo>
                  <a:lnTo>
                    <a:pt x="146316" y="199390"/>
                  </a:lnTo>
                  <a:lnTo>
                    <a:pt x="150228" y="203200"/>
                  </a:lnTo>
                  <a:lnTo>
                    <a:pt x="142417" y="201930"/>
                  </a:lnTo>
                  <a:lnTo>
                    <a:pt x="150228" y="207010"/>
                  </a:lnTo>
                  <a:lnTo>
                    <a:pt x="136563" y="205740"/>
                  </a:lnTo>
                  <a:lnTo>
                    <a:pt x="142417" y="215900"/>
                  </a:lnTo>
                  <a:lnTo>
                    <a:pt x="140474" y="215900"/>
                  </a:lnTo>
                  <a:lnTo>
                    <a:pt x="138518" y="213360"/>
                  </a:lnTo>
                  <a:lnTo>
                    <a:pt x="141389" y="217170"/>
                  </a:lnTo>
                  <a:lnTo>
                    <a:pt x="139496" y="220980"/>
                  </a:lnTo>
                  <a:lnTo>
                    <a:pt x="139065" y="223520"/>
                  </a:lnTo>
                  <a:lnTo>
                    <a:pt x="146316" y="228600"/>
                  </a:lnTo>
                  <a:lnTo>
                    <a:pt x="144373" y="228600"/>
                  </a:lnTo>
                  <a:lnTo>
                    <a:pt x="152171" y="234950"/>
                  </a:lnTo>
                  <a:lnTo>
                    <a:pt x="144373" y="236220"/>
                  </a:lnTo>
                  <a:lnTo>
                    <a:pt x="142417" y="238760"/>
                  </a:lnTo>
                  <a:lnTo>
                    <a:pt x="144373" y="242570"/>
                  </a:lnTo>
                  <a:lnTo>
                    <a:pt x="154127" y="245110"/>
                  </a:lnTo>
                  <a:lnTo>
                    <a:pt x="158026" y="246380"/>
                  </a:lnTo>
                  <a:lnTo>
                    <a:pt x="154000" y="251460"/>
                  </a:lnTo>
                  <a:lnTo>
                    <a:pt x="153631" y="255270"/>
                  </a:lnTo>
                  <a:lnTo>
                    <a:pt x="156933" y="259080"/>
                  </a:lnTo>
                  <a:lnTo>
                    <a:pt x="163880" y="265430"/>
                  </a:lnTo>
                  <a:lnTo>
                    <a:pt x="152908" y="264160"/>
                  </a:lnTo>
                  <a:lnTo>
                    <a:pt x="144856" y="259080"/>
                  </a:lnTo>
                  <a:lnTo>
                    <a:pt x="137541" y="254000"/>
                  </a:lnTo>
                  <a:lnTo>
                    <a:pt x="128765" y="254000"/>
                  </a:lnTo>
                  <a:lnTo>
                    <a:pt x="136563" y="257810"/>
                  </a:lnTo>
                  <a:lnTo>
                    <a:pt x="140474" y="264160"/>
                  </a:lnTo>
                  <a:lnTo>
                    <a:pt x="140474" y="270510"/>
                  </a:lnTo>
                  <a:lnTo>
                    <a:pt x="134861" y="271780"/>
                  </a:lnTo>
                  <a:lnTo>
                    <a:pt x="129247" y="275590"/>
                  </a:lnTo>
                  <a:lnTo>
                    <a:pt x="122910" y="278130"/>
                  </a:lnTo>
                  <a:lnTo>
                    <a:pt x="115112" y="279400"/>
                  </a:lnTo>
                  <a:lnTo>
                    <a:pt x="124866" y="283210"/>
                  </a:lnTo>
                  <a:lnTo>
                    <a:pt x="128765" y="290830"/>
                  </a:lnTo>
                  <a:lnTo>
                    <a:pt x="120307" y="285318"/>
                  </a:lnTo>
                  <a:lnTo>
                    <a:pt x="122910" y="289560"/>
                  </a:lnTo>
                  <a:lnTo>
                    <a:pt x="126809" y="293370"/>
                  </a:lnTo>
                  <a:lnTo>
                    <a:pt x="125831" y="297180"/>
                  </a:lnTo>
                  <a:lnTo>
                    <a:pt x="119011" y="295910"/>
                  </a:lnTo>
                  <a:lnTo>
                    <a:pt x="113639" y="295910"/>
                  </a:lnTo>
                  <a:lnTo>
                    <a:pt x="117055" y="299720"/>
                  </a:lnTo>
                  <a:lnTo>
                    <a:pt x="113157" y="299720"/>
                  </a:lnTo>
                  <a:lnTo>
                    <a:pt x="120954" y="303530"/>
                  </a:lnTo>
                  <a:lnTo>
                    <a:pt x="115112" y="307340"/>
                  </a:lnTo>
                  <a:lnTo>
                    <a:pt x="117055" y="312420"/>
                  </a:lnTo>
                  <a:lnTo>
                    <a:pt x="105346" y="307340"/>
                  </a:lnTo>
                  <a:lnTo>
                    <a:pt x="109258" y="304800"/>
                  </a:lnTo>
                  <a:lnTo>
                    <a:pt x="103466" y="304800"/>
                  </a:lnTo>
                  <a:lnTo>
                    <a:pt x="103886" y="307340"/>
                  </a:lnTo>
                  <a:lnTo>
                    <a:pt x="106514" y="311150"/>
                  </a:lnTo>
                  <a:lnTo>
                    <a:pt x="107302" y="314960"/>
                  </a:lnTo>
                  <a:lnTo>
                    <a:pt x="111201" y="320040"/>
                  </a:lnTo>
                  <a:lnTo>
                    <a:pt x="120954" y="322580"/>
                  </a:lnTo>
                  <a:lnTo>
                    <a:pt x="124866" y="325120"/>
                  </a:lnTo>
                  <a:lnTo>
                    <a:pt x="122910" y="326390"/>
                  </a:lnTo>
                  <a:lnTo>
                    <a:pt x="126809" y="328930"/>
                  </a:lnTo>
                  <a:lnTo>
                    <a:pt x="122910" y="328930"/>
                  </a:lnTo>
                  <a:lnTo>
                    <a:pt x="117055" y="330200"/>
                  </a:lnTo>
                  <a:lnTo>
                    <a:pt x="117055" y="336550"/>
                  </a:lnTo>
                  <a:lnTo>
                    <a:pt x="111201" y="334010"/>
                  </a:lnTo>
                  <a:lnTo>
                    <a:pt x="109258" y="333387"/>
                  </a:lnTo>
                  <a:lnTo>
                    <a:pt x="109258" y="332943"/>
                  </a:lnTo>
                  <a:lnTo>
                    <a:pt x="114338" y="331254"/>
                  </a:lnTo>
                  <a:lnTo>
                    <a:pt x="117055" y="336550"/>
                  </a:lnTo>
                  <a:lnTo>
                    <a:pt x="117055" y="330200"/>
                  </a:lnTo>
                  <a:lnTo>
                    <a:pt x="107302" y="322580"/>
                  </a:lnTo>
                  <a:lnTo>
                    <a:pt x="103403" y="320040"/>
                  </a:lnTo>
                  <a:lnTo>
                    <a:pt x="115112" y="328930"/>
                  </a:lnTo>
                  <a:lnTo>
                    <a:pt x="113157" y="328930"/>
                  </a:lnTo>
                  <a:lnTo>
                    <a:pt x="113969" y="330542"/>
                  </a:lnTo>
                  <a:lnTo>
                    <a:pt x="105359" y="327088"/>
                  </a:lnTo>
                  <a:lnTo>
                    <a:pt x="109258" y="330987"/>
                  </a:lnTo>
                  <a:lnTo>
                    <a:pt x="107454" y="332790"/>
                  </a:lnTo>
                  <a:lnTo>
                    <a:pt x="107302" y="332740"/>
                  </a:lnTo>
                  <a:lnTo>
                    <a:pt x="107302" y="332943"/>
                  </a:lnTo>
                  <a:lnTo>
                    <a:pt x="109258" y="334886"/>
                  </a:lnTo>
                  <a:lnTo>
                    <a:pt x="109258" y="334657"/>
                  </a:lnTo>
                  <a:lnTo>
                    <a:pt x="111201" y="336550"/>
                  </a:lnTo>
                  <a:lnTo>
                    <a:pt x="117055" y="337820"/>
                  </a:lnTo>
                  <a:lnTo>
                    <a:pt x="109258" y="337820"/>
                  </a:lnTo>
                  <a:lnTo>
                    <a:pt x="106718" y="341630"/>
                  </a:lnTo>
                  <a:lnTo>
                    <a:pt x="113893" y="347980"/>
                  </a:lnTo>
                  <a:lnTo>
                    <a:pt x="122148" y="354330"/>
                  </a:lnTo>
                  <a:lnTo>
                    <a:pt x="122910" y="359410"/>
                  </a:lnTo>
                  <a:lnTo>
                    <a:pt x="120294" y="359410"/>
                  </a:lnTo>
                  <a:lnTo>
                    <a:pt x="119494" y="361950"/>
                  </a:lnTo>
                  <a:lnTo>
                    <a:pt x="117970" y="364490"/>
                  </a:lnTo>
                  <a:lnTo>
                    <a:pt x="113157" y="365760"/>
                  </a:lnTo>
                  <a:lnTo>
                    <a:pt x="109194" y="363220"/>
                  </a:lnTo>
                  <a:lnTo>
                    <a:pt x="101942" y="360680"/>
                  </a:lnTo>
                  <a:lnTo>
                    <a:pt x="93954" y="358140"/>
                  </a:lnTo>
                  <a:lnTo>
                    <a:pt x="87795" y="355600"/>
                  </a:lnTo>
                  <a:lnTo>
                    <a:pt x="86664" y="358140"/>
                  </a:lnTo>
                  <a:lnTo>
                    <a:pt x="91935" y="361950"/>
                  </a:lnTo>
                  <a:lnTo>
                    <a:pt x="99047" y="365760"/>
                  </a:lnTo>
                  <a:lnTo>
                    <a:pt x="103403" y="369570"/>
                  </a:lnTo>
                  <a:lnTo>
                    <a:pt x="95592" y="365760"/>
                  </a:lnTo>
                  <a:lnTo>
                    <a:pt x="99504" y="373380"/>
                  </a:lnTo>
                  <a:lnTo>
                    <a:pt x="95592" y="369570"/>
                  </a:lnTo>
                  <a:lnTo>
                    <a:pt x="93649" y="373380"/>
                  </a:lnTo>
                  <a:lnTo>
                    <a:pt x="89750" y="369570"/>
                  </a:lnTo>
                  <a:lnTo>
                    <a:pt x="85839" y="374650"/>
                  </a:lnTo>
                  <a:lnTo>
                    <a:pt x="87795" y="373380"/>
                  </a:lnTo>
                  <a:lnTo>
                    <a:pt x="83896" y="378460"/>
                  </a:lnTo>
                  <a:lnTo>
                    <a:pt x="99504" y="384810"/>
                  </a:lnTo>
                  <a:lnTo>
                    <a:pt x="101447" y="387350"/>
                  </a:lnTo>
                  <a:lnTo>
                    <a:pt x="93649" y="384810"/>
                  </a:lnTo>
                  <a:lnTo>
                    <a:pt x="89750" y="384810"/>
                  </a:lnTo>
                  <a:lnTo>
                    <a:pt x="91694" y="383540"/>
                  </a:lnTo>
                  <a:lnTo>
                    <a:pt x="82740" y="383540"/>
                  </a:lnTo>
                  <a:lnTo>
                    <a:pt x="85051" y="387350"/>
                  </a:lnTo>
                  <a:lnTo>
                    <a:pt x="79997" y="387350"/>
                  </a:lnTo>
                  <a:lnTo>
                    <a:pt x="85839" y="388620"/>
                  </a:lnTo>
                  <a:lnTo>
                    <a:pt x="91694" y="388620"/>
                  </a:lnTo>
                  <a:lnTo>
                    <a:pt x="91694" y="392430"/>
                  </a:lnTo>
                  <a:lnTo>
                    <a:pt x="81940" y="388620"/>
                  </a:lnTo>
                  <a:lnTo>
                    <a:pt x="81940" y="392430"/>
                  </a:lnTo>
                  <a:lnTo>
                    <a:pt x="85839" y="392430"/>
                  </a:lnTo>
                  <a:lnTo>
                    <a:pt x="80721" y="397979"/>
                  </a:lnTo>
                  <a:lnTo>
                    <a:pt x="78041" y="396240"/>
                  </a:lnTo>
                  <a:lnTo>
                    <a:pt x="80200" y="398551"/>
                  </a:lnTo>
                  <a:lnTo>
                    <a:pt x="79997" y="398780"/>
                  </a:lnTo>
                  <a:lnTo>
                    <a:pt x="80632" y="399021"/>
                  </a:lnTo>
                  <a:lnTo>
                    <a:pt x="81940" y="400431"/>
                  </a:lnTo>
                  <a:lnTo>
                    <a:pt x="81940" y="399542"/>
                  </a:lnTo>
                  <a:lnTo>
                    <a:pt x="89750" y="402590"/>
                  </a:lnTo>
                  <a:lnTo>
                    <a:pt x="82473" y="402590"/>
                  </a:lnTo>
                  <a:lnTo>
                    <a:pt x="82181" y="403860"/>
                  </a:lnTo>
                  <a:lnTo>
                    <a:pt x="80505" y="407670"/>
                  </a:lnTo>
                  <a:lnTo>
                    <a:pt x="81940" y="412750"/>
                  </a:lnTo>
                  <a:lnTo>
                    <a:pt x="79997" y="412750"/>
                  </a:lnTo>
                  <a:lnTo>
                    <a:pt x="83527" y="416560"/>
                  </a:lnTo>
                  <a:lnTo>
                    <a:pt x="86334" y="421640"/>
                  </a:lnTo>
                  <a:lnTo>
                    <a:pt x="89865" y="426720"/>
                  </a:lnTo>
                  <a:lnTo>
                    <a:pt x="95592" y="433070"/>
                  </a:lnTo>
                  <a:lnTo>
                    <a:pt x="87795" y="427990"/>
                  </a:lnTo>
                  <a:lnTo>
                    <a:pt x="88036" y="430530"/>
                  </a:lnTo>
                  <a:lnTo>
                    <a:pt x="94132" y="434340"/>
                  </a:lnTo>
                  <a:lnTo>
                    <a:pt x="100965" y="439420"/>
                  </a:lnTo>
                  <a:lnTo>
                    <a:pt x="103403" y="443230"/>
                  </a:lnTo>
                  <a:lnTo>
                    <a:pt x="97942" y="441960"/>
                  </a:lnTo>
                  <a:lnTo>
                    <a:pt x="96329" y="444500"/>
                  </a:lnTo>
                  <a:lnTo>
                    <a:pt x="94348" y="447040"/>
                  </a:lnTo>
                  <a:lnTo>
                    <a:pt x="87795" y="445770"/>
                  </a:lnTo>
                  <a:lnTo>
                    <a:pt x="93649" y="450850"/>
                  </a:lnTo>
                  <a:lnTo>
                    <a:pt x="95592" y="454660"/>
                  </a:lnTo>
                  <a:lnTo>
                    <a:pt x="105359" y="461010"/>
                  </a:lnTo>
                  <a:lnTo>
                    <a:pt x="97548" y="461010"/>
                  </a:lnTo>
                  <a:lnTo>
                    <a:pt x="94945" y="457200"/>
                  </a:lnTo>
                  <a:lnTo>
                    <a:pt x="89750" y="449580"/>
                  </a:lnTo>
                  <a:lnTo>
                    <a:pt x="85839" y="450850"/>
                  </a:lnTo>
                  <a:lnTo>
                    <a:pt x="91694" y="457200"/>
                  </a:lnTo>
                  <a:lnTo>
                    <a:pt x="83896" y="454660"/>
                  </a:lnTo>
                  <a:lnTo>
                    <a:pt x="89750" y="457200"/>
                  </a:lnTo>
                  <a:lnTo>
                    <a:pt x="87795" y="461010"/>
                  </a:lnTo>
                  <a:lnTo>
                    <a:pt x="91694" y="462280"/>
                  </a:lnTo>
                  <a:lnTo>
                    <a:pt x="83896" y="461010"/>
                  </a:lnTo>
                  <a:lnTo>
                    <a:pt x="76085" y="461010"/>
                  </a:lnTo>
                  <a:lnTo>
                    <a:pt x="72186" y="458482"/>
                  </a:lnTo>
                  <a:lnTo>
                    <a:pt x="72186" y="457695"/>
                  </a:lnTo>
                  <a:lnTo>
                    <a:pt x="70231" y="455752"/>
                  </a:lnTo>
                  <a:lnTo>
                    <a:pt x="62433" y="451853"/>
                  </a:lnTo>
                  <a:lnTo>
                    <a:pt x="66332" y="455752"/>
                  </a:lnTo>
                  <a:lnTo>
                    <a:pt x="70231" y="457695"/>
                  </a:lnTo>
                  <a:lnTo>
                    <a:pt x="70751" y="458228"/>
                  </a:lnTo>
                  <a:lnTo>
                    <a:pt x="72186" y="461010"/>
                  </a:lnTo>
                  <a:lnTo>
                    <a:pt x="62433" y="461010"/>
                  </a:lnTo>
                  <a:lnTo>
                    <a:pt x="68287" y="467360"/>
                  </a:lnTo>
                  <a:lnTo>
                    <a:pt x="64389" y="464820"/>
                  </a:lnTo>
                  <a:lnTo>
                    <a:pt x="70383" y="469900"/>
                  </a:lnTo>
                  <a:lnTo>
                    <a:pt x="71450" y="473710"/>
                  </a:lnTo>
                  <a:lnTo>
                    <a:pt x="72885" y="476250"/>
                  </a:lnTo>
                  <a:lnTo>
                    <a:pt x="79984" y="480060"/>
                  </a:lnTo>
                  <a:lnTo>
                    <a:pt x="70231" y="478790"/>
                  </a:lnTo>
                  <a:lnTo>
                    <a:pt x="70231" y="482600"/>
                  </a:lnTo>
                  <a:lnTo>
                    <a:pt x="85839" y="487680"/>
                  </a:lnTo>
                  <a:lnTo>
                    <a:pt x="89750" y="492760"/>
                  </a:lnTo>
                  <a:lnTo>
                    <a:pt x="89750" y="494030"/>
                  </a:lnTo>
                  <a:lnTo>
                    <a:pt x="91694" y="496570"/>
                  </a:lnTo>
                  <a:lnTo>
                    <a:pt x="89750" y="497840"/>
                  </a:lnTo>
                  <a:lnTo>
                    <a:pt x="84226" y="494030"/>
                  </a:lnTo>
                  <a:lnTo>
                    <a:pt x="79260" y="492760"/>
                  </a:lnTo>
                  <a:lnTo>
                    <a:pt x="74650" y="495300"/>
                  </a:lnTo>
                  <a:lnTo>
                    <a:pt x="70231" y="496570"/>
                  </a:lnTo>
                  <a:lnTo>
                    <a:pt x="68287" y="497840"/>
                  </a:lnTo>
                  <a:lnTo>
                    <a:pt x="68287" y="504190"/>
                  </a:lnTo>
                  <a:lnTo>
                    <a:pt x="62433" y="504190"/>
                  </a:lnTo>
                  <a:lnTo>
                    <a:pt x="62433" y="497840"/>
                  </a:lnTo>
                  <a:lnTo>
                    <a:pt x="56095" y="497840"/>
                  </a:lnTo>
                  <a:lnTo>
                    <a:pt x="57061" y="500380"/>
                  </a:lnTo>
                  <a:lnTo>
                    <a:pt x="60236" y="505460"/>
                  </a:lnTo>
                  <a:lnTo>
                    <a:pt x="60477" y="509270"/>
                  </a:lnTo>
                  <a:lnTo>
                    <a:pt x="52679" y="508000"/>
                  </a:lnTo>
                  <a:lnTo>
                    <a:pt x="55816" y="513080"/>
                  </a:lnTo>
                  <a:lnTo>
                    <a:pt x="61696" y="518160"/>
                  </a:lnTo>
                  <a:lnTo>
                    <a:pt x="69418" y="523240"/>
                  </a:lnTo>
                  <a:lnTo>
                    <a:pt x="78041" y="529590"/>
                  </a:lnTo>
                  <a:lnTo>
                    <a:pt x="68287" y="527050"/>
                  </a:lnTo>
                  <a:lnTo>
                    <a:pt x="66332" y="525780"/>
                  </a:lnTo>
                  <a:lnTo>
                    <a:pt x="58534" y="519430"/>
                  </a:lnTo>
                  <a:lnTo>
                    <a:pt x="50723" y="521970"/>
                  </a:lnTo>
                  <a:lnTo>
                    <a:pt x="54622" y="530860"/>
                  </a:lnTo>
                  <a:lnTo>
                    <a:pt x="52679" y="537210"/>
                  </a:lnTo>
                  <a:lnTo>
                    <a:pt x="44869" y="537210"/>
                  </a:lnTo>
                  <a:lnTo>
                    <a:pt x="42926" y="533400"/>
                  </a:lnTo>
                  <a:lnTo>
                    <a:pt x="40970" y="530860"/>
                  </a:lnTo>
                  <a:lnTo>
                    <a:pt x="41910" y="535940"/>
                  </a:lnTo>
                  <a:lnTo>
                    <a:pt x="41211" y="541020"/>
                  </a:lnTo>
                  <a:lnTo>
                    <a:pt x="42341" y="546100"/>
                  </a:lnTo>
                  <a:lnTo>
                    <a:pt x="48780" y="552450"/>
                  </a:lnTo>
                  <a:lnTo>
                    <a:pt x="48780" y="558800"/>
                  </a:lnTo>
                  <a:lnTo>
                    <a:pt x="47942" y="558800"/>
                  </a:lnTo>
                  <a:lnTo>
                    <a:pt x="47548" y="558203"/>
                  </a:lnTo>
                  <a:lnTo>
                    <a:pt x="48780" y="558800"/>
                  </a:lnTo>
                  <a:lnTo>
                    <a:pt x="48780" y="552450"/>
                  </a:lnTo>
                  <a:lnTo>
                    <a:pt x="42926" y="548640"/>
                  </a:lnTo>
                  <a:lnTo>
                    <a:pt x="44869" y="552450"/>
                  </a:lnTo>
                  <a:lnTo>
                    <a:pt x="40970" y="554990"/>
                  </a:lnTo>
                  <a:lnTo>
                    <a:pt x="45313" y="557110"/>
                  </a:lnTo>
                  <a:lnTo>
                    <a:pt x="42926" y="557110"/>
                  </a:lnTo>
                  <a:lnTo>
                    <a:pt x="48780" y="562965"/>
                  </a:lnTo>
                  <a:lnTo>
                    <a:pt x="50723" y="562965"/>
                  </a:lnTo>
                  <a:lnTo>
                    <a:pt x="49479" y="561124"/>
                  </a:lnTo>
                  <a:lnTo>
                    <a:pt x="52679" y="563880"/>
                  </a:lnTo>
                  <a:lnTo>
                    <a:pt x="54622" y="574040"/>
                  </a:lnTo>
                  <a:lnTo>
                    <a:pt x="48780" y="576580"/>
                  </a:lnTo>
                  <a:lnTo>
                    <a:pt x="44869" y="571500"/>
                  </a:lnTo>
                  <a:lnTo>
                    <a:pt x="45212" y="579120"/>
                  </a:lnTo>
                  <a:lnTo>
                    <a:pt x="50482" y="586740"/>
                  </a:lnTo>
                  <a:lnTo>
                    <a:pt x="53924" y="594360"/>
                  </a:lnTo>
                  <a:lnTo>
                    <a:pt x="48780" y="599440"/>
                  </a:lnTo>
                  <a:lnTo>
                    <a:pt x="44869" y="599440"/>
                  </a:lnTo>
                  <a:lnTo>
                    <a:pt x="37071" y="593090"/>
                  </a:lnTo>
                  <a:lnTo>
                    <a:pt x="35115" y="596900"/>
                  </a:lnTo>
                  <a:lnTo>
                    <a:pt x="45364" y="603250"/>
                  </a:lnTo>
                  <a:lnTo>
                    <a:pt x="48285" y="605790"/>
                  </a:lnTo>
                  <a:lnTo>
                    <a:pt x="46824" y="609600"/>
                  </a:lnTo>
                  <a:lnTo>
                    <a:pt x="37071" y="605790"/>
                  </a:lnTo>
                  <a:lnTo>
                    <a:pt x="46824" y="613410"/>
                  </a:lnTo>
                  <a:lnTo>
                    <a:pt x="56578" y="614680"/>
                  </a:lnTo>
                  <a:lnTo>
                    <a:pt x="54622" y="609600"/>
                  </a:lnTo>
                  <a:lnTo>
                    <a:pt x="62433" y="614680"/>
                  </a:lnTo>
                  <a:lnTo>
                    <a:pt x="58496" y="615950"/>
                  </a:lnTo>
                  <a:lnTo>
                    <a:pt x="60236" y="618490"/>
                  </a:lnTo>
                  <a:lnTo>
                    <a:pt x="61607" y="621030"/>
                  </a:lnTo>
                  <a:lnTo>
                    <a:pt x="56578" y="622300"/>
                  </a:lnTo>
                  <a:lnTo>
                    <a:pt x="56578" y="621030"/>
                  </a:lnTo>
                  <a:lnTo>
                    <a:pt x="44869" y="614680"/>
                  </a:lnTo>
                  <a:lnTo>
                    <a:pt x="38658" y="619760"/>
                  </a:lnTo>
                  <a:lnTo>
                    <a:pt x="39382" y="632460"/>
                  </a:lnTo>
                  <a:lnTo>
                    <a:pt x="33172" y="638810"/>
                  </a:lnTo>
                  <a:lnTo>
                    <a:pt x="39014" y="646430"/>
                  </a:lnTo>
                  <a:lnTo>
                    <a:pt x="39014" y="654050"/>
                  </a:lnTo>
                  <a:lnTo>
                    <a:pt x="44869" y="660400"/>
                  </a:lnTo>
                  <a:lnTo>
                    <a:pt x="37617" y="656590"/>
                  </a:lnTo>
                  <a:lnTo>
                    <a:pt x="30734" y="654050"/>
                  </a:lnTo>
                  <a:lnTo>
                    <a:pt x="24574" y="650240"/>
                  </a:lnTo>
                  <a:lnTo>
                    <a:pt x="19507" y="646430"/>
                  </a:lnTo>
                  <a:lnTo>
                    <a:pt x="20662" y="650240"/>
                  </a:lnTo>
                  <a:lnTo>
                    <a:pt x="25857" y="654050"/>
                  </a:lnTo>
                  <a:lnTo>
                    <a:pt x="28841" y="657860"/>
                  </a:lnTo>
                  <a:lnTo>
                    <a:pt x="23418" y="657860"/>
                  </a:lnTo>
                  <a:lnTo>
                    <a:pt x="30086" y="664210"/>
                  </a:lnTo>
                  <a:lnTo>
                    <a:pt x="32918" y="669290"/>
                  </a:lnTo>
                  <a:lnTo>
                    <a:pt x="36855" y="675640"/>
                  </a:lnTo>
                  <a:lnTo>
                    <a:pt x="46824" y="680720"/>
                  </a:lnTo>
                  <a:lnTo>
                    <a:pt x="42926" y="679450"/>
                  </a:lnTo>
                  <a:lnTo>
                    <a:pt x="44869" y="684530"/>
                  </a:lnTo>
                  <a:lnTo>
                    <a:pt x="41617" y="681990"/>
                  </a:lnTo>
                  <a:lnTo>
                    <a:pt x="35115" y="676910"/>
                  </a:lnTo>
                  <a:lnTo>
                    <a:pt x="33680" y="680720"/>
                  </a:lnTo>
                  <a:lnTo>
                    <a:pt x="26581" y="681990"/>
                  </a:lnTo>
                  <a:lnTo>
                    <a:pt x="18389" y="680720"/>
                  </a:lnTo>
                  <a:lnTo>
                    <a:pt x="13652" y="680720"/>
                  </a:lnTo>
                  <a:lnTo>
                    <a:pt x="13652" y="683260"/>
                  </a:lnTo>
                  <a:lnTo>
                    <a:pt x="27317" y="683260"/>
                  </a:lnTo>
                  <a:lnTo>
                    <a:pt x="25361" y="687070"/>
                  </a:lnTo>
                  <a:lnTo>
                    <a:pt x="21463" y="687070"/>
                  </a:lnTo>
                  <a:lnTo>
                    <a:pt x="25361" y="690880"/>
                  </a:lnTo>
                  <a:lnTo>
                    <a:pt x="19507" y="690880"/>
                  </a:lnTo>
                  <a:lnTo>
                    <a:pt x="15608" y="684530"/>
                  </a:lnTo>
                  <a:lnTo>
                    <a:pt x="11709" y="683260"/>
                  </a:lnTo>
                  <a:lnTo>
                    <a:pt x="10452" y="687070"/>
                  </a:lnTo>
                  <a:lnTo>
                    <a:pt x="13411" y="690880"/>
                  </a:lnTo>
                  <a:lnTo>
                    <a:pt x="17462" y="697230"/>
                  </a:lnTo>
                  <a:lnTo>
                    <a:pt x="19507" y="702310"/>
                  </a:lnTo>
                  <a:lnTo>
                    <a:pt x="15608" y="701040"/>
                  </a:lnTo>
                  <a:lnTo>
                    <a:pt x="13652" y="706120"/>
                  </a:lnTo>
                  <a:lnTo>
                    <a:pt x="11709" y="706120"/>
                  </a:lnTo>
                  <a:lnTo>
                    <a:pt x="17564" y="715010"/>
                  </a:lnTo>
                  <a:lnTo>
                    <a:pt x="11709" y="712470"/>
                  </a:lnTo>
                  <a:lnTo>
                    <a:pt x="15608" y="716280"/>
                  </a:lnTo>
                  <a:lnTo>
                    <a:pt x="15608" y="718820"/>
                  </a:lnTo>
                  <a:lnTo>
                    <a:pt x="9753" y="716280"/>
                  </a:lnTo>
                  <a:lnTo>
                    <a:pt x="19507" y="722630"/>
                  </a:lnTo>
                  <a:lnTo>
                    <a:pt x="21463" y="730250"/>
                  </a:lnTo>
                  <a:lnTo>
                    <a:pt x="21463" y="731520"/>
                  </a:lnTo>
                  <a:lnTo>
                    <a:pt x="17564" y="731520"/>
                  </a:lnTo>
                  <a:lnTo>
                    <a:pt x="26339" y="742950"/>
                  </a:lnTo>
                  <a:lnTo>
                    <a:pt x="28295" y="741680"/>
                  </a:lnTo>
                  <a:lnTo>
                    <a:pt x="30238" y="741680"/>
                  </a:lnTo>
                  <a:lnTo>
                    <a:pt x="35115" y="744220"/>
                  </a:lnTo>
                  <a:lnTo>
                    <a:pt x="34531" y="741680"/>
                  </a:lnTo>
                  <a:lnTo>
                    <a:pt x="34239" y="740410"/>
                  </a:lnTo>
                  <a:lnTo>
                    <a:pt x="35356" y="739140"/>
                  </a:lnTo>
                  <a:lnTo>
                    <a:pt x="35394" y="736600"/>
                  </a:lnTo>
                  <a:lnTo>
                    <a:pt x="31216" y="731520"/>
                  </a:lnTo>
                  <a:lnTo>
                    <a:pt x="38709" y="731520"/>
                  </a:lnTo>
                  <a:lnTo>
                    <a:pt x="38100" y="723900"/>
                  </a:lnTo>
                  <a:lnTo>
                    <a:pt x="39166" y="718820"/>
                  </a:lnTo>
                  <a:lnTo>
                    <a:pt x="39954" y="715010"/>
                  </a:lnTo>
                  <a:lnTo>
                    <a:pt x="40487" y="712470"/>
                  </a:lnTo>
                  <a:lnTo>
                    <a:pt x="45059" y="702310"/>
                  </a:lnTo>
                  <a:lnTo>
                    <a:pt x="50723" y="693420"/>
                  </a:lnTo>
                  <a:lnTo>
                    <a:pt x="46824" y="690880"/>
                  </a:lnTo>
                  <a:lnTo>
                    <a:pt x="44869" y="689610"/>
                  </a:lnTo>
                  <a:lnTo>
                    <a:pt x="52438" y="688340"/>
                  </a:lnTo>
                  <a:lnTo>
                    <a:pt x="58534" y="684530"/>
                  </a:lnTo>
                  <a:lnTo>
                    <a:pt x="60236" y="680720"/>
                  </a:lnTo>
                  <a:lnTo>
                    <a:pt x="54622" y="675640"/>
                  </a:lnTo>
                  <a:lnTo>
                    <a:pt x="56578" y="675640"/>
                  </a:lnTo>
                  <a:lnTo>
                    <a:pt x="58534" y="676910"/>
                  </a:lnTo>
                  <a:lnTo>
                    <a:pt x="58534" y="675640"/>
                  </a:lnTo>
                  <a:lnTo>
                    <a:pt x="58534" y="671830"/>
                  </a:lnTo>
                  <a:lnTo>
                    <a:pt x="72186" y="668020"/>
                  </a:lnTo>
                  <a:lnTo>
                    <a:pt x="74142" y="660400"/>
                  </a:lnTo>
                  <a:lnTo>
                    <a:pt x="69354" y="654050"/>
                  </a:lnTo>
                  <a:lnTo>
                    <a:pt x="72428" y="651510"/>
                  </a:lnTo>
                  <a:lnTo>
                    <a:pt x="74409" y="648970"/>
                  </a:lnTo>
                  <a:lnTo>
                    <a:pt x="71183" y="646430"/>
                  </a:lnTo>
                  <a:lnTo>
                    <a:pt x="66332" y="642620"/>
                  </a:lnTo>
                  <a:lnTo>
                    <a:pt x="70231" y="646430"/>
                  </a:lnTo>
                  <a:lnTo>
                    <a:pt x="62433" y="646430"/>
                  </a:lnTo>
                  <a:lnTo>
                    <a:pt x="56578" y="636270"/>
                  </a:lnTo>
                  <a:lnTo>
                    <a:pt x="50723" y="635000"/>
                  </a:lnTo>
                  <a:lnTo>
                    <a:pt x="59347" y="636270"/>
                  </a:lnTo>
                  <a:lnTo>
                    <a:pt x="64135" y="637540"/>
                  </a:lnTo>
                  <a:lnTo>
                    <a:pt x="68554" y="638810"/>
                  </a:lnTo>
                  <a:lnTo>
                    <a:pt x="76085" y="640080"/>
                  </a:lnTo>
                  <a:lnTo>
                    <a:pt x="70231" y="640080"/>
                  </a:lnTo>
                  <a:lnTo>
                    <a:pt x="81940" y="643890"/>
                  </a:lnTo>
                  <a:lnTo>
                    <a:pt x="74256" y="635000"/>
                  </a:lnTo>
                  <a:lnTo>
                    <a:pt x="73164" y="633730"/>
                  </a:lnTo>
                  <a:lnTo>
                    <a:pt x="79019" y="629920"/>
                  </a:lnTo>
                  <a:lnTo>
                    <a:pt x="86334" y="626110"/>
                  </a:lnTo>
                  <a:lnTo>
                    <a:pt x="83032" y="622300"/>
                  </a:lnTo>
                  <a:lnTo>
                    <a:pt x="81940" y="621030"/>
                  </a:lnTo>
                  <a:lnTo>
                    <a:pt x="83896" y="621030"/>
                  </a:lnTo>
                  <a:lnTo>
                    <a:pt x="85839" y="622300"/>
                  </a:lnTo>
                  <a:lnTo>
                    <a:pt x="87007" y="621030"/>
                  </a:lnTo>
                  <a:lnTo>
                    <a:pt x="88163" y="619760"/>
                  </a:lnTo>
                  <a:lnTo>
                    <a:pt x="85356" y="617220"/>
                  </a:lnTo>
                  <a:lnTo>
                    <a:pt x="80352" y="612140"/>
                  </a:lnTo>
                  <a:lnTo>
                    <a:pt x="76085" y="609600"/>
                  </a:lnTo>
                  <a:lnTo>
                    <a:pt x="81940" y="610870"/>
                  </a:lnTo>
                  <a:lnTo>
                    <a:pt x="85839" y="614680"/>
                  </a:lnTo>
                  <a:lnTo>
                    <a:pt x="89750" y="617220"/>
                  </a:lnTo>
                  <a:lnTo>
                    <a:pt x="92303" y="612140"/>
                  </a:lnTo>
                  <a:lnTo>
                    <a:pt x="91211" y="604520"/>
                  </a:lnTo>
                  <a:lnTo>
                    <a:pt x="90970" y="599440"/>
                  </a:lnTo>
                  <a:lnTo>
                    <a:pt x="90843" y="596900"/>
                  </a:lnTo>
                  <a:lnTo>
                    <a:pt x="95592" y="591820"/>
                  </a:lnTo>
                  <a:lnTo>
                    <a:pt x="90919" y="588010"/>
                  </a:lnTo>
                  <a:lnTo>
                    <a:pt x="87795" y="585470"/>
                  </a:lnTo>
                  <a:lnTo>
                    <a:pt x="83896" y="588010"/>
                  </a:lnTo>
                  <a:lnTo>
                    <a:pt x="79984" y="584200"/>
                  </a:lnTo>
                  <a:lnTo>
                    <a:pt x="83896" y="581660"/>
                  </a:lnTo>
                  <a:lnTo>
                    <a:pt x="89750" y="584200"/>
                  </a:lnTo>
                  <a:lnTo>
                    <a:pt x="93649" y="588010"/>
                  </a:lnTo>
                  <a:lnTo>
                    <a:pt x="100990" y="584200"/>
                  </a:lnTo>
                  <a:lnTo>
                    <a:pt x="101053" y="581660"/>
                  </a:lnTo>
                  <a:lnTo>
                    <a:pt x="101180" y="576580"/>
                  </a:lnTo>
                  <a:lnTo>
                    <a:pt x="101142" y="571500"/>
                  </a:lnTo>
                  <a:lnTo>
                    <a:pt x="101053" y="566420"/>
                  </a:lnTo>
                  <a:lnTo>
                    <a:pt x="107302" y="560070"/>
                  </a:lnTo>
                  <a:lnTo>
                    <a:pt x="102108" y="554990"/>
                  </a:lnTo>
                  <a:lnTo>
                    <a:pt x="99504" y="552450"/>
                  </a:lnTo>
                  <a:lnTo>
                    <a:pt x="95592" y="554990"/>
                  </a:lnTo>
                  <a:lnTo>
                    <a:pt x="94627" y="552450"/>
                  </a:lnTo>
                  <a:lnTo>
                    <a:pt x="91694" y="544830"/>
                  </a:lnTo>
                  <a:lnTo>
                    <a:pt x="97548" y="548640"/>
                  </a:lnTo>
                  <a:lnTo>
                    <a:pt x="111201" y="551180"/>
                  </a:lnTo>
                  <a:lnTo>
                    <a:pt x="111201" y="554990"/>
                  </a:lnTo>
                  <a:lnTo>
                    <a:pt x="117055" y="556260"/>
                  </a:lnTo>
                  <a:lnTo>
                    <a:pt x="119989" y="551180"/>
                  </a:lnTo>
                  <a:lnTo>
                    <a:pt x="121450" y="544830"/>
                  </a:lnTo>
                  <a:lnTo>
                    <a:pt x="119253" y="538480"/>
                  </a:lnTo>
                  <a:lnTo>
                    <a:pt x="117906" y="537210"/>
                  </a:lnTo>
                  <a:lnTo>
                    <a:pt x="111201" y="530860"/>
                  </a:lnTo>
                  <a:lnTo>
                    <a:pt x="117703" y="533400"/>
                  </a:lnTo>
                  <a:lnTo>
                    <a:pt x="119253" y="532130"/>
                  </a:lnTo>
                  <a:lnTo>
                    <a:pt x="119710" y="532130"/>
                  </a:lnTo>
                  <a:lnTo>
                    <a:pt x="122910" y="530860"/>
                  </a:lnTo>
                  <a:lnTo>
                    <a:pt x="120954" y="529590"/>
                  </a:lnTo>
                  <a:lnTo>
                    <a:pt x="120954" y="530860"/>
                  </a:lnTo>
                  <a:lnTo>
                    <a:pt x="119011" y="530860"/>
                  </a:lnTo>
                  <a:lnTo>
                    <a:pt x="116573" y="529590"/>
                  </a:lnTo>
                  <a:lnTo>
                    <a:pt x="109258" y="525780"/>
                  </a:lnTo>
                  <a:lnTo>
                    <a:pt x="120954" y="527050"/>
                  </a:lnTo>
                  <a:lnTo>
                    <a:pt x="119989" y="525780"/>
                  </a:lnTo>
                  <a:lnTo>
                    <a:pt x="115112" y="519430"/>
                  </a:lnTo>
                  <a:lnTo>
                    <a:pt x="124866" y="519430"/>
                  </a:lnTo>
                  <a:lnTo>
                    <a:pt x="115112" y="515620"/>
                  </a:lnTo>
                  <a:lnTo>
                    <a:pt x="115112" y="513080"/>
                  </a:lnTo>
                  <a:lnTo>
                    <a:pt x="126809" y="516890"/>
                  </a:lnTo>
                  <a:lnTo>
                    <a:pt x="126809" y="513080"/>
                  </a:lnTo>
                  <a:lnTo>
                    <a:pt x="119011" y="511810"/>
                  </a:lnTo>
                  <a:lnTo>
                    <a:pt x="121056" y="510540"/>
                  </a:lnTo>
                  <a:lnTo>
                    <a:pt x="120878" y="509270"/>
                  </a:lnTo>
                  <a:lnTo>
                    <a:pt x="120713" y="508000"/>
                  </a:lnTo>
                  <a:lnTo>
                    <a:pt x="121475" y="506730"/>
                  </a:lnTo>
                  <a:lnTo>
                    <a:pt x="126809" y="508000"/>
                  </a:lnTo>
                  <a:lnTo>
                    <a:pt x="128765" y="508000"/>
                  </a:lnTo>
                  <a:lnTo>
                    <a:pt x="128765" y="509270"/>
                  </a:lnTo>
                  <a:lnTo>
                    <a:pt x="135166" y="509270"/>
                  </a:lnTo>
                  <a:lnTo>
                    <a:pt x="134797" y="506730"/>
                  </a:lnTo>
                  <a:lnTo>
                    <a:pt x="134620" y="505460"/>
                  </a:lnTo>
                  <a:lnTo>
                    <a:pt x="132600" y="500380"/>
                  </a:lnTo>
                  <a:lnTo>
                    <a:pt x="134620" y="497840"/>
                  </a:lnTo>
                  <a:lnTo>
                    <a:pt x="119011" y="494030"/>
                  </a:lnTo>
                  <a:lnTo>
                    <a:pt x="115112" y="487680"/>
                  </a:lnTo>
                  <a:lnTo>
                    <a:pt x="122910" y="492760"/>
                  </a:lnTo>
                  <a:lnTo>
                    <a:pt x="128765" y="494030"/>
                  </a:lnTo>
                  <a:lnTo>
                    <a:pt x="128765" y="492760"/>
                  </a:lnTo>
                  <a:lnTo>
                    <a:pt x="134620" y="492760"/>
                  </a:lnTo>
                  <a:lnTo>
                    <a:pt x="138518" y="490220"/>
                  </a:lnTo>
                  <a:lnTo>
                    <a:pt x="135915" y="487680"/>
                  </a:lnTo>
                  <a:lnTo>
                    <a:pt x="134620" y="486410"/>
                  </a:lnTo>
                  <a:lnTo>
                    <a:pt x="132664" y="486410"/>
                  </a:lnTo>
                  <a:lnTo>
                    <a:pt x="128765" y="483870"/>
                  </a:lnTo>
                  <a:lnTo>
                    <a:pt x="134620" y="482600"/>
                  </a:lnTo>
                  <a:lnTo>
                    <a:pt x="142417" y="487680"/>
                  </a:lnTo>
                  <a:lnTo>
                    <a:pt x="137566" y="482600"/>
                  </a:lnTo>
                  <a:lnTo>
                    <a:pt x="135140" y="480060"/>
                  </a:lnTo>
                  <a:lnTo>
                    <a:pt x="136817" y="474980"/>
                  </a:lnTo>
                  <a:lnTo>
                    <a:pt x="138849" y="469900"/>
                  </a:lnTo>
                  <a:lnTo>
                    <a:pt x="136385" y="467360"/>
                  </a:lnTo>
                  <a:lnTo>
                    <a:pt x="132664" y="463550"/>
                  </a:lnTo>
                  <a:lnTo>
                    <a:pt x="138518" y="463550"/>
                  </a:lnTo>
                  <a:lnTo>
                    <a:pt x="140474" y="468630"/>
                  </a:lnTo>
                  <a:lnTo>
                    <a:pt x="144373" y="467360"/>
                  </a:lnTo>
                  <a:lnTo>
                    <a:pt x="147294" y="463550"/>
                  </a:lnTo>
                  <a:lnTo>
                    <a:pt x="148272" y="462280"/>
                  </a:lnTo>
                  <a:lnTo>
                    <a:pt x="147955" y="461010"/>
                  </a:lnTo>
                  <a:lnTo>
                    <a:pt x="146329" y="454660"/>
                  </a:lnTo>
                  <a:lnTo>
                    <a:pt x="144373" y="448310"/>
                  </a:lnTo>
                  <a:lnTo>
                    <a:pt x="146329" y="447040"/>
                  </a:lnTo>
                  <a:lnTo>
                    <a:pt x="161721" y="424180"/>
                  </a:lnTo>
                  <a:lnTo>
                    <a:pt x="167779" y="417830"/>
                  </a:lnTo>
                  <a:lnTo>
                    <a:pt x="163880" y="416560"/>
                  </a:lnTo>
                  <a:lnTo>
                    <a:pt x="169735" y="410210"/>
                  </a:lnTo>
                  <a:lnTo>
                    <a:pt x="165989" y="406400"/>
                  </a:lnTo>
                  <a:lnTo>
                    <a:pt x="164617" y="402590"/>
                  </a:lnTo>
                  <a:lnTo>
                    <a:pt x="162877" y="400050"/>
                  </a:lnTo>
                  <a:lnTo>
                    <a:pt x="158026" y="394970"/>
                  </a:lnTo>
                  <a:lnTo>
                    <a:pt x="161925" y="396240"/>
                  </a:lnTo>
                  <a:lnTo>
                    <a:pt x="165836" y="396240"/>
                  </a:lnTo>
                  <a:lnTo>
                    <a:pt x="167779" y="398780"/>
                  </a:lnTo>
                  <a:lnTo>
                    <a:pt x="167779" y="394970"/>
                  </a:lnTo>
                  <a:lnTo>
                    <a:pt x="163880" y="391160"/>
                  </a:lnTo>
                  <a:lnTo>
                    <a:pt x="169735" y="391160"/>
                  </a:lnTo>
                  <a:lnTo>
                    <a:pt x="173634" y="392430"/>
                  </a:lnTo>
                  <a:lnTo>
                    <a:pt x="174536" y="391160"/>
                  </a:lnTo>
                  <a:lnTo>
                    <a:pt x="177228" y="387350"/>
                  </a:lnTo>
                  <a:lnTo>
                    <a:pt x="179006" y="382270"/>
                  </a:lnTo>
                  <a:lnTo>
                    <a:pt x="178574" y="375920"/>
                  </a:lnTo>
                  <a:lnTo>
                    <a:pt x="175590" y="370840"/>
                  </a:lnTo>
                  <a:lnTo>
                    <a:pt x="175590" y="369570"/>
                  </a:lnTo>
                  <a:lnTo>
                    <a:pt x="183388" y="370840"/>
                  </a:lnTo>
                  <a:lnTo>
                    <a:pt x="187286" y="373380"/>
                  </a:lnTo>
                  <a:lnTo>
                    <a:pt x="189242" y="369570"/>
                  </a:lnTo>
                  <a:lnTo>
                    <a:pt x="185343" y="365760"/>
                  </a:lnTo>
                  <a:lnTo>
                    <a:pt x="181444" y="359410"/>
                  </a:lnTo>
                  <a:lnTo>
                    <a:pt x="189242" y="359410"/>
                  </a:lnTo>
                  <a:lnTo>
                    <a:pt x="179489" y="354330"/>
                  </a:lnTo>
                  <a:lnTo>
                    <a:pt x="181444" y="351790"/>
                  </a:lnTo>
                  <a:lnTo>
                    <a:pt x="187286" y="355600"/>
                  </a:lnTo>
                  <a:lnTo>
                    <a:pt x="191198" y="355600"/>
                  </a:lnTo>
                  <a:lnTo>
                    <a:pt x="189090" y="351790"/>
                  </a:lnTo>
                  <a:lnTo>
                    <a:pt x="187693" y="349250"/>
                  </a:lnTo>
                  <a:lnTo>
                    <a:pt x="189484" y="344170"/>
                  </a:lnTo>
                  <a:lnTo>
                    <a:pt x="193116" y="340360"/>
                  </a:lnTo>
                  <a:lnTo>
                    <a:pt x="195097" y="336550"/>
                  </a:lnTo>
                  <a:lnTo>
                    <a:pt x="189242" y="334010"/>
                  </a:lnTo>
                  <a:lnTo>
                    <a:pt x="185343" y="330200"/>
                  </a:lnTo>
                  <a:lnTo>
                    <a:pt x="195097" y="330200"/>
                  </a:lnTo>
                  <a:lnTo>
                    <a:pt x="198996" y="334010"/>
                  </a:lnTo>
                  <a:lnTo>
                    <a:pt x="201676" y="328930"/>
                  </a:lnTo>
                  <a:lnTo>
                    <a:pt x="198513" y="321310"/>
                  </a:lnTo>
                  <a:lnTo>
                    <a:pt x="194614" y="313690"/>
                  </a:lnTo>
                  <a:lnTo>
                    <a:pt x="194678" y="312420"/>
                  </a:lnTo>
                  <a:lnTo>
                    <a:pt x="195097" y="304800"/>
                  </a:lnTo>
                  <a:lnTo>
                    <a:pt x="202539" y="304800"/>
                  </a:lnTo>
                  <a:lnTo>
                    <a:pt x="203390" y="300990"/>
                  </a:lnTo>
                  <a:lnTo>
                    <a:pt x="204978" y="297180"/>
                  </a:lnTo>
                  <a:lnTo>
                    <a:pt x="214604" y="297180"/>
                  </a:lnTo>
                  <a:lnTo>
                    <a:pt x="213715" y="293370"/>
                  </a:lnTo>
                  <a:lnTo>
                    <a:pt x="214477" y="290830"/>
                  </a:lnTo>
                  <a:lnTo>
                    <a:pt x="214845" y="289560"/>
                  </a:lnTo>
                  <a:lnTo>
                    <a:pt x="214884" y="287020"/>
                  </a:lnTo>
                  <a:lnTo>
                    <a:pt x="210705" y="281940"/>
                  </a:lnTo>
                  <a:lnTo>
                    <a:pt x="214604" y="281940"/>
                  </a:lnTo>
                  <a:lnTo>
                    <a:pt x="214604" y="283210"/>
                  </a:lnTo>
                  <a:lnTo>
                    <a:pt x="222415" y="283210"/>
                  </a:lnTo>
                  <a:lnTo>
                    <a:pt x="221754" y="281940"/>
                  </a:lnTo>
                  <a:lnTo>
                    <a:pt x="218503" y="275590"/>
                  </a:lnTo>
                  <a:lnTo>
                    <a:pt x="216560" y="267970"/>
                  </a:lnTo>
                  <a:lnTo>
                    <a:pt x="222415" y="270510"/>
                  </a:lnTo>
                  <a:lnTo>
                    <a:pt x="219392" y="267970"/>
                  </a:lnTo>
                  <a:lnTo>
                    <a:pt x="216369" y="265430"/>
                  </a:lnTo>
                  <a:lnTo>
                    <a:pt x="210883" y="255270"/>
                  </a:lnTo>
                  <a:lnTo>
                    <a:pt x="204851" y="250190"/>
                  </a:lnTo>
                  <a:lnTo>
                    <a:pt x="208749" y="250190"/>
                  </a:lnTo>
                  <a:lnTo>
                    <a:pt x="210705" y="254000"/>
                  </a:lnTo>
                  <a:lnTo>
                    <a:pt x="217868" y="254000"/>
                  </a:lnTo>
                  <a:lnTo>
                    <a:pt x="216319" y="251460"/>
                  </a:lnTo>
                  <a:lnTo>
                    <a:pt x="215188" y="250190"/>
                  </a:lnTo>
                  <a:lnTo>
                    <a:pt x="212928" y="247650"/>
                  </a:lnTo>
                  <a:lnTo>
                    <a:pt x="212648" y="245110"/>
                  </a:lnTo>
                  <a:lnTo>
                    <a:pt x="216560" y="246380"/>
                  </a:lnTo>
                  <a:lnTo>
                    <a:pt x="220459" y="246380"/>
                  </a:lnTo>
                  <a:lnTo>
                    <a:pt x="222415" y="248920"/>
                  </a:lnTo>
                  <a:lnTo>
                    <a:pt x="226237" y="245110"/>
                  </a:lnTo>
                  <a:lnTo>
                    <a:pt x="230060" y="241300"/>
                  </a:lnTo>
                  <a:lnTo>
                    <a:pt x="230949" y="229870"/>
                  </a:lnTo>
                  <a:lnTo>
                    <a:pt x="231457" y="217170"/>
                  </a:lnTo>
                  <a:lnTo>
                    <a:pt x="232283" y="215900"/>
                  </a:lnTo>
                  <a:lnTo>
                    <a:pt x="238010" y="207010"/>
                  </a:lnTo>
                  <a:lnTo>
                    <a:pt x="241922" y="205740"/>
                  </a:lnTo>
                  <a:lnTo>
                    <a:pt x="239623" y="203873"/>
                  </a:lnTo>
                  <a:lnTo>
                    <a:pt x="234111" y="199390"/>
                  </a:lnTo>
                  <a:lnTo>
                    <a:pt x="236054" y="203200"/>
                  </a:lnTo>
                  <a:lnTo>
                    <a:pt x="224358" y="203200"/>
                  </a:lnTo>
                  <a:lnTo>
                    <a:pt x="226314" y="199390"/>
                  </a:lnTo>
                  <a:lnTo>
                    <a:pt x="234111" y="199390"/>
                  </a:lnTo>
                  <a:lnTo>
                    <a:pt x="236067" y="199390"/>
                  </a:lnTo>
                  <a:lnTo>
                    <a:pt x="238010" y="198120"/>
                  </a:lnTo>
                  <a:lnTo>
                    <a:pt x="241922" y="199390"/>
                  </a:lnTo>
                  <a:lnTo>
                    <a:pt x="245821" y="199390"/>
                  </a:lnTo>
                  <a:lnTo>
                    <a:pt x="247777" y="203200"/>
                  </a:lnTo>
                  <a:lnTo>
                    <a:pt x="249199" y="201930"/>
                  </a:lnTo>
                  <a:lnTo>
                    <a:pt x="247523" y="198120"/>
                  </a:lnTo>
                  <a:lnTo>
                    <a:pt x="247142" y="195580"/>
                  </a:lnTo>
                  <a:lnTo>
                    <a:pt x="246951" y="194310"/>
                  </a:lnTo>
                  <a:lnTo>
                    <a:pt x="251675" y="191770"/>
                  </a:lnTo>
                  <a:lnTo>
                    <a:pt x="247777" y="190500"/>
                  </a:lnTo>
                  <a:lnTo>
                    <a:pt x="245821" y="190500"/>
                  </a:lnTo>
                  <a:lnTo>
                    <a:pt x="243865" y="187960"/>
                  </a:lnTo>
                  <a:lnTo>
                    <a:pt x="242100" y="182880"/>
                  </a:lnTo>
                  <a:lnTo>
                    <a:pt x="247281" y="180340"/>
                  </a:lnTo>
                  <a:lnTo>
                    <a:pt x="253199" y="179070"/>
                  </a:lnTo>
                  <a:lnTo>
                    <a:pt x="253619" y="176530"/>
                  </a:lnTo>
                  <a:lnTo>
                    <a:pt x="251675" y="173990"/>
                  </a:lnTo>
                  <a:lnTo>
                    <a:pt x="249720" y="173990"/>
                  </a:lnTo>
                  <a:lnTo>
                    <a:pt x="253619" y="170180"/>
                  </a:lnTo>
                  <a:lnTo>
                    <a:pt x="259473" y="172720"/>
                  </a:lnTo>
                  <a:lnTo>
                    <a:pt x="255574" y="170180"/>
                  </a:lnTo>
                  <a:lnTo>
                    <a:pt x="251675" y="166370"/>
                  </a:lnTo>
                  <a:lnTo>
                    <a:pt x="251675" y="165100"/>
                  </a:lnTo>
                  <a:lnTo>
                    <a:pt x="259473" y="168910"/>
                  </a:lnTo>
                  <a:lnTo>
                    <a:pt x="257530" y="166370"/>
                  </a:lnTo>
                  <a:lnTo>
                    <a:pt x="253619" y="165100"/>
                  </a:lnTo>
                  <a:lnTo>
                    <a:pt x="253619" y="162560"/>
                  </a:lnTo>
                  <a:lnTo>
                    <a:pt x="247777" y="162560"/>
                  </a:lnTo>
                  <a:lnTo>
                    <a:pt x="250367" y="161290"/>
                  </a:lnTo>
                  <a:lnTo>
                    <a:pt x="249478" y="158750"/>
                  </a:lnTo>
                  <a:lnTo>
                    <a:pt x="249694" y="157480"/>
                  </a:lnTo>
                  <a:lnTo>
                    <a:pt x="255574" y="158750"/>
                  </a:lnTo>
                  <a:lnTo>
                    <a:pt x="263372" y="157480"/>
                  </a:lnTo>
                  <a:lnTo>
                    <a:pt x="260451" y="154940"/>
                  </a:lnTo>
                  <a:lnTo>
                    <a:pt x="257530" y="152400"/>
                  </a:lnTo>
                  <a:lnTo>
                    <a:pt x="253619" y="148590"/>
                  </a:lnTo>
                  <a:lnTo>
                    <a:pt x="255574" y="147320"/>
                  </a:lnTo>
                  <a:lnTo>
                    <a:pt x="263131" y="147320"/>
                  </a:lnTo>
                  <a:lnTo>
                    <a:pt x="264845" y="144780"/>
                  </a:lnTo>
                  <a:lnTo>
                    <a:pt x="264350" y="140970"/>
                  </a:lnTo>
                  <a:lnTo>
                    <a:pt x="265328" y="137160"/>
                  </a:lnTo>
                  <a:lnTo>
                    <a:pt x="271183" y="139700"/>
                  </a:lnTo>
                  <a:lnTo>
                    <a:pt x="268846" y="137160"/>
                  </a:lnTo>
                  <a:lnTo>
                    <a:pt x="265328" y="133350"/>
                  </a:lnTo>
                  <a:lnTo>
                    <a:pt x="271183" y="127000"/>
                  </a:lnTo>
                  <a:lnTo>
                    <a:pt x="267284" y="127000"/>
                  </a:lnTo>
                  <a:lnTo>
                    <a:pt x="267284" y="125730"/>
                  </a:lnTo>
                  <a:lnTo>
                    <a:pt x="273126" y="121920"/>
                  </a:lnTo>
                  <a:lnTo>
                    <a:pt x="277037" y="125730"/>
                  </a:lnTo>
                  <a:lnTo>
                    <a:pt x="275082" y="121920"/>
                  </a:lnTo>
                  <a:lnTo>
                    <a:pt x="277037" y="118110"/>
                  </a:lnTo>
                  <a:lnTo>
                    <a:pt x="269227" y="114300"/>
                  </a:lnTo>
                  <a:lnTo>
                    <a:pt x="282892" y="114300"/>
                  </a:lnTo>
                  <a:lnTo>
                    <a:pt x="276694" y="109220"/>
                  </a:lnTo>
                  <a:lnTo>
                    <a:pt x="278739" y="106680"/>
                  </a:lnTo>
                  <a:lnTo>
                    <a:pt x="280416" y="104140"/>
                  </a:lnTo>
                  <a:lnTo>
                    <a:pt x="277990" y="102870"/>
                  </a:lnTo>
                  <a:lnTo>
                    <a:pt x="273138" y="100330"/>
                  </a:lnTo>
                  <a:lnTo>
                    <a:pt x="277037" y="97790"/>
                  </a:lnTo>
                  <a:lnTo>
                    <a:pt x="280936" y="100330"/>
                  </a:lnTo>
                  <a:lnTo>
                    <a:pt x="284835" y="100330"/>
                  </a:lnTo>
                  <a:lnTo>
                    <a:pt x="282232" y="97790"/>
                  </a:lnTo>
                  <a:lnTo>
                    <a:pt x="278333" y="93980"/>
                  </a:lnTo>
                  <a:lnTo>
                    <a:pt x="277037" y="92710"/>
                  </a:lnTo>
                  <a:lnTo>
                    <a:pt x="282892" y="86360"/>
                  </a:lnTo>
                  <a:lnTo>
                    <a:pt x="284835" y="86360"/>
                  </a:lnTo>
                  <a:lnTo>
                    <a:pt x="288734" y="82550"/>
                  </a:lnTo>
                  <a:lnTo>
                    <a:pt x="287108" y="81280"/>
                  </a:lnTo>
                  <a:lnTo>
                    <a:pt x="278980" y="74930"/>
                  </a:lnTo>
                  <a:lnTo>
                    <a:pt x="280936" y="68580"/>
                  </a:lnTo>
                  <a:lnTo>
                    <a:pt x="296545" y="73660"/>
                  </a:lnTo>
                  <a:lnTo>
                    <a:pt x="294589" y="68580"/>
                  </a:lnTo>
                  <a:lnTo>
                    <a:pt x="284835" y="64770"/>
                  </a:lnTo>
                  <a:lnTo>
                    <a:pt x="288734" y="63500"/>
                  </a:lnTo>
                  <a:lnTo>
                    <a:pt x="290690" y="63500"/>
                  </a:lnTo>
                  <a:lnTo>
                    <a:pt x="292646" y="64770"/>
                  </a:lnTo>
                  <a:lnTo>
                    <a:pt x="291985" y="63500"/>
                  </a:lnTo>
                  <a:lnTo>
                    <a:pt x="290690" y="60960"/>
                  </a:lnTo>
                  <a:lnTo>
                    <a:pt x="296545" y="59690"/>
                  </a:lnTo>
                  <a:lnTo>
                    <a:pt x="300443" y="59690"/>
                  </a:lnTo>
                  <a:lnTo>
                    <a:pt x="295567" y="54610"/>
                  </a:lnTo>
                  <a:lnTo>
                    <a:pt x="291668" y="46990"/>
                  </a:lnTo>
                  <a:lnTo>
                    <a:pt x="286791" y="41910"/>
                  </a:lnTo>
                  <a:lnTo>
                    <a:pt x="293370" y="43180"/>
                  </a:lnTo>
                  <a:lnTo>
                    <a:pt x="297764" y="48260"/>
                  </a:lnTo>
                  <a:lnTo>
                    <a:pt x="304342" y="49530"/>
                  </a:lnTo>
                  <a:lnTo>
                    <a:pt x="309016" y="45720"/>
                  </a:lnTo>
                  <a:lnTo>
                    <a:pt x="309473" y="41910"/>
                  </a:lnTo>
                  <a:close/>
                </a:path>
                <a:path w="390525" h="2021204">
                  <a:moveTo>
                    <a:pt x="312153" y="34290"/>
                  </a:moveTo>
                  <a:lnTo>
                    <a:pt x="308254" y="30480"/>
                  </a:lnTo>
                  <a:lnTo>
                    <a:pt x="307060" y="30480"/>
                  </a:lnTo>
                  <a:lnTo>
                    <a:pt x="312153" y="34290"/>
                  </a:lnTo>
                  <a:close/>
                </a:path>
                <a:path w="390525" h="2021204">
                  <a:moveTo>
                    <a:pt x="353123" y="1620583"/>
                  </a:moveTo>
                  <a:lnTo>
                    <a:pt x="347268" y="1616773"/>
                  </a:lnTo>
                  <a:lnTo>
                    <a:pt x="345313" y="1616773"/>
                  </a:lnTo>
                  <a:lnTo>
                    <a:pt x="353123" y="1620583"/>
                  </a:lnTo>
                  <a:close/>
                </a:path>
                <a:path w="390525" h="2021204">
                  <a:moveTo>
                    <a:pt x="368731" y="1539303"/>
                  </a:moveTo>
                  <a:lnTo>
                    <a:pt x="366776" y="1536763"/>
                  </a:lnTo>
                  <a:lnTo>
                    <a:pt x="366001" y="1537525"/>
                  </a:lnTo>
                  <a:lnTo>
                    <a:pt x="368731" y="1539303"/>
                  </a:lnTo>
                  <a:close/>
                </a:path>
                <a:path w="390525" h="2021204">
                  <a:moveTo>
                    <a:pt x="370674" y="1595183"/>
                  </a:moveTo>
                  <a:lnTo>
                    <a:pt x="368731" y="1593278"/>
                  </a:lnTo>
                  <a:lnTo>
                    <a:pt x="368731" y="1593913"/>
                  </a:lnTo>
                  <a:lnTo>
                    <a:pt x="370674" y="1595183"/>
                  </a:lnTo>
                  <a:close/>
                </a:path>
                <a:path w="390525" h="2021204">
                  <a:moveTo>
                    <a:pt x="370674" y="1527873"/>
                  </a:moveTo>
                  <a:lnTo>
                    <a:pt x="364032" y="1525333"/>
                  </a:lnTo>
                  <a:lnTo>
                    <a:pt x="359956" y="1524063"/>
                  </a:lnTo>
                  <a:lnTo>
                    <a:pt x="355866" y="1521523"/>
                  </a:lnTo>
                  <a:lnTo>
                    <a:pt x="349224" y="1521523"/>
                  </a:lnTo>
                  <a:lnTo>
                    <a:pt x="355561" y="1517713"/>
                  </a:lnTo>
                  <a:lnTo>
                    <a:pt x="358978" y="1518983"/>
                  </a:lnTo>
                  <a:lnTo>
                    <a:pt x="362394" y="1518983"/>
                  </a:lnTo>
                  <a:lnTo>
                    <a:pt x="368731" y="1517713"/>
                  </a:lnTo>
                  <a:lnTo>
                    <a:pt x="369277" y="1511363"/>
                  </a:lnTo>
                  <a:lnTo>
                    <a:pt x="365798" y="1506283"/>
                  </a:lnTo>
                  <a:lnTo>
                    <a:pt x="359397" y="1503743"/>
                  </a:lnTo>
                  <a:lnTo>
                    <a:pt x="351167" y="1502473"/>
                  </a:lnTo>
                  <a:lnTo>
                    <a:pt x="353123" y="1499933"/>
                  </a:lnTo>
                  <a:lnTo>
                    <a:pt x="355079" y="1499933"/>
                  </a:lnTo>
                  <a:lnTo>
                    <a:pt x="358978" y="1498663"/>
                  </a:lnTo>
                  <a:lnTo>
                    <a:pt x="349224" y="1499933"/>
                  </a:lnTo>
                  <a:lnTo>
                    <a:pt x="337515" y="1506283"/>
                  </a:lnTo>
                  <a:lnTo>
                    <a:pt x="328828" y="1510093"/>
                  </a:lnTo>
                  <a:lnTo>
                    <a:pt x="320687" y="1515173"/>
                  </a:lnTo>
                  <a:lnTo>
                    <a:pt x="313651" y="1520253"/>
                  </a:lnTo>
                  <a:lnTo>
                    <a:pt x="308254" y="1522793"/>
                  </a:lnTo>
                  <a:lnTo>
                    <a:pt x="300443" y="1527873"/>
                  </a:lnTo>
                  <a:lnTo>
                    <a:pt x="296545" y="1531683"/>
                  </a:lnTo>
                  <a:lnTo>
                    <a:pt x="302399" y="1531683"/>
                  </a:lnTo>
                  <a:lnTo>
                    <a:pt x="304355" y="1531683"/>
                  </a:lnTo>
                  <a:lnTo>
                    <a:pt x="368731" y="1531683"/>
                  </a:lnTo>
                  <a:lnTo>
                    <a:pt x="370674" y="1527873"/>
                  </a:lnTo>
                  <a:close/>
                </a:path>
                <a:path w="390525" h="2021204">
                  <a:moveTo>
                    <a:pt x="374586" y="954239"/>
                  </a:moveTo>
                  <a:lnTo>
                    <a:pt x="373926" y="954239"/>
                  </a:lnTo>
                  <a:lnTo>
                    <a:pt x="374586" y="955509"/>
                  </a:lnTo>
                  <a:lnTo>
                    <a:pt x="374586" y="954239"/>
                  </a:lnTo>
                  <a:close/>
                </a:path>
                <a:path w="390525" h="2021204">
                  <a:moveTo>
                    <a:pt x="376529" y="1544383"/>
                  </a:moveTo>
                  <a:lnTo>
                    <a:pt x="374586" y="1540573"/>
                  </a:lnTo>
                  <a:lnTo>
                    <a:pt x="362877" y="1540573"/>
                  </a:lnTo>
                  <a:lnTo>
                    <a:pt x="364172" y="1539303"/>
                  </a:lnTo>
                  <a:lnTo>
                    <a:pt x="366001" y="1537525"/>
                  </a:lnTo>
                  <a:lnTo>
                    <a:pt x="364832" y="1536763"/>
                  </a:lnTo>
                  <a:lnTo>
                    <a:pt x="367931" y="1532724"/>
                  </a:lnTo>
                  <a:lnTo>
                    <a:pt x="304139" y="1532724"/>
                  </a:lnTo>
                  <a:lnTo>
                    <a:pt x="304101" y="1532953"/>
                  </a:lnTo>
                  <a:lnTo>
                    <a:pt x="298005" y="1536763"/>
                  </a:lnTo>
                  <a:lnTo>
                    <a:pt x="291376" y="1540459"/>
                  </a:lnTo>
                  <a:lnTo>
                    <a:pt x="298500" y="1539303"/>
                  </a:lnTo>
                  <a:lnTo>
                    <a:pt x="294589" y="1540573"/>
                  </a:lnTo>
                  <a:lnTo>
                    <a:pt x="296545" y="1540573"/>
                  </a:lnTo>
                  <a:lnTo>
                    <a:pt x="292798" y="1543011"/>
                  </a:lnTo>
                  <a:lnTo>
                    <a:pt x="298742" y="1540573"/>
                  </a:lnTo>
                  <a:lnTo>
                    <a:pt x="303834" y="1539303"/>
                  </a:lnTo>
                  <a:lnTo>
                    <a:pt x="304355" y="1540573"/>
                  </a:lnTo>
                  <a:lnTo>
                    <a:pt x="300443" y="1543113"/>
                  </a:lnTo>
                  <a:lnTo>
                    <a:pt x="294589" y="1543113"/>
                  </a:lnTo>
                  <a:lnTo>
                    <a:pt x="291998" y="1544383"/>
                  </a:lnTo>
                  <a:lnTo>
                    <a:pt x="290690" y="1544383"/>
                  </a:lnTo>
                  <a:lnTo>
                    <a:pt x="291249" y="1544751"/>
                  </a:lnTo>
                  <a:lnTo>
                    <a:pt x="286791" y="1546923"/>
                  </a:lnTo>
                  <a:lnTo>
                    <a:pt x="291998" y="1545234"/>
                  </a:lnTo>
                  <a:lnTo>
                    <a:pt x="293484" y="1546199"/>
                  </a:lnTo>
                  <a:lnTo>
                    <a:pt x="290690" y="1546923"/>
                  </a:lnTo>
                  <a:lnTo>
                    <a:pt x="292646" y="1546923"/>
                  </a:lnTo>
                  <a:lnTo>
                    <a:pt x="293941" y="1546504"/>
                  </a:lnTo>
                  <a:lnTo>
                    <a:pt x="294589" y="1546923"/>
                  </a:lnTo>
                  <a:lnTo>
                    <a:pt x="300443" y="1546923"/>
                  </a:lnTo>
                  <a:lnTo>
                    <a:pt x="300443" y="1548193"/>
                  </a:lnTo>
                  <a:lnTo>
                    <a:pt x="306298" y="1548193"/>
                  </a:lnTo>
                  <a:lnTo>
                    <a:pt x="310197" y="1546923"/>
                  </a:lnTo>
                  <a:lnTo>
                    <a:pt x="313347" y="1548193"/>
                  </a:lnTo>
                  <a:lnTo>
                    <a:pt x="310451" y="1549463"/>
                  </a:lnTo>
                  <a:lnTo>
                    <a:pt x="304990" y="1550733"/>
                  </a:lnTo>
                  <a:lnTo>
                    <a:pt x="296545" y="1550733"/>
                  </a:lnTo>
                  <a:lnTo>
                    <a:pt x="292646" y="1552003"/>
                  </a:lnTo>
                  <a:lnTo>
                    <a:pt x="284835" y="1552003"/>
                  </a:lnTo>
                  <a:lnTo>
                    <a:pt x="292646" y="1554543"/>
                  </a:lnTo>
                  <a:lnTo>
                    <a:pt x="290690" y="1554543"/>
                  </a:lnTo>
                  <a:lnTo>
                    <a:pt x="297395" y="1555813"/>
                  </a:lnTo>
                  <a:lnTo>
                    <a:pt x="309346" y="1558353"/>
                  </a:lnTo>
                  <a:lnTo>
                    <a:pt x="316052" y="1562163"/>
                  </a:lnTo>
                  <a:lnTo>
                    <a:pt x="310502" y="1562163"/>
                  </a:lnTo>
                  <a:lnTo>
                    <a:pt x="308254" y="1561033"/>
                  </a:lnTo>
                  <a:lnTo>
                    <a:pt x="309168" y="1561973"/>
                  </a:lnTo>
                  <a:lnTo>
                    <a:pt x="302590" y="1560982"/>
                  </a:lnTo>
                  <a:lnTo>
                    <a:pt x="314109" y="1565973"/>
                  </a:lnTo>
                  <a:lnTo>
                    <a:pt x="316052" y="1569783"/>
                  </a:lnTo>
                  <a:lnTo>
                    <a:pt x="304342" y="1565973"/>
                  </a:lnTo>
                  <a:lnTo>
                    <a:pt x="298500" y="1562163"/>
                  </a:lnTo>
                  <a:lnTo>
                    <a:pt x="302399" y="1565973"/>
                  </a:lnTo>
                  <a:lnTo>
                    <a:pt x="300443" y="1565973"/>
                  </a:lnTo>
                  <a:lnTo>
                    <a:pt x="304355" y="1568513"/>
                  </a:lnTo>
                  <a:lnTo>
                    <a:pt x="310476" y="1569783"/>
                  </a:lnTo>
                  <a:lnTo>
                    <a:pt x="309473" y="1571053"/>
                  </a:lnTo>
                  <a:lnTo>
                    <a:pt x="307403" y="1572298"/>
                  </a:lnTo>
                  <a:lnTo>
                    <a:pt x="299199" y="1568513"/>
                  </a:lnTo>
                  <a:lnTo>
                    <a:pt x="292404" y="1565973"/>
                  </a:lnTo>
                  <a:lnTo>
                    <a:pt x="285242" y="1563433"/>
                  </a:lnTo>
                  <a:lnTo>
                    <a:pt x="273138" y="1560893"/>
                  </a:lnTo>
                  <a:lnTo>
                    <a:pt x="281368" y="1563433"/>
                  </a:lnTo>
                  <a:lnTo>
                    <a:pt x="287769" y="1567243"/>
                  </a:lnTo>
                  <a:lnTo>
                    <a:pt x="291236" y="1569783"/>
                  </a:lnTo>
                  <a:lnTo>
                    <a:pt x="290690" y="1572323"/>
                  </a:lnTo>
                  <a:lnTo>
                    <a:pt x="275082" y="1564703"/>
                  </a:lnTo>
                  <a:lnTo>
                    <a:pt x="275539" y="1568513"/>
                  </a:lnTo>
                  <a:lnTo>
                    <a:pt x="283133" y="1574863"/>
                  </a:lnTo>
                  <a:lnTo>
                    <a:pt x="304355" y="1587563"/>
                  </a:lnTo>
                  <a:lnTo>
                    <a:pt x="296824" y="1585023"/>
                  </a:lnTo>
                  <a:lnTo>
                    <a:pt x="290931" y="1583753"/>
                  </a:lnTo>
                  <a:lnTo>
                    <a:pt x="285419" y="1581213"/>
                  </a:lnTo>
                  <a:lnTo>
                    <a:pt x="278993" y="1577403"/>
                  </a:lnTo>
                  <a:lnTo>
                    <a:pt x="280924" y="1582432"/>
                  </a:lnTo>
                  <a:lnTo>
                    <a:pt x="288747" y="1586293"/>
                  </a:lnTo>
                  <a:lnTo>
                    <a:pt x="287769" y="1585023"/>
                  </a:lnTo>
                  <a:lnTo>
                    <a:pt x="290690" y="1586293"/>
                  </a:lnTo>
                  <a:lnTo>
                    <a:pt x="300443" y="1590103"/>
                  </a:lnTo>
                  <a:lnTo>
                    <a:pt x="298500" y="1591373"/>
                  </a:lnTo>
                  <a:lnTo>
                    <a:pt x="294589" y="1591373"/>
                  </a:lnTo>
                  <a:lnTo>
                    <a:pt x="292646" y="1591373"/>
                  </a:lnTo>
                  <a:lnTo>
                    <a:pt x="286791" y="1590103"/>
                  </a:lnTo>
                  <a:lnTo>
                    <a:pt x="285673" y="1588655"/>
                  </a:lnTo>
                  <a:lnTo>
                    <a:pt x="284911" y="1588350"/>
                  </a:lnTo>
                  <a:lnTo>
                    <a:pt x="285038" y="1589659"/>
                  </a:lnTo>
                  <a:lnTo>
                    <a:pt x="285800" y="1590408"/>
                  </a:lnTo>
                  <a:lnTo>
                    <a:pt x="288086" y="1591373"/>
                  </a:lnTo>
                  <a:lnTo>
                    <a:pt x="286791" y="1591373"/>
                  </a:lnTo>
                  <a:lnTo>
                    <a:pt x="292455" y="1593215"/>
                  </a:lnTo>
                  <a:lnTo>
                    <a:pt x="292900" y="1593405"/>
                  </a:lnTo>
                  <a:lnTo>
                    <a:pt x="292646" y="1593278"/>
                  </a:lnTo>
                  <a:lnTo>
                    <a:pt x="294589" y="1593913"/>
                  </a:lnTo>
                  <a:lnTo>
                    <a:pt x="296367" y="1594612"/>
                  </a:lnTo>
                  <a:lnTo>
                    <a:pt x="302399" y="1596453"/>
                  </a:lnTo>
                  <a:lnTo>
                    <a:pt x="302094" y="1596847"/>
                  </a:lnTo>
                  <a:lnTo>
                    <a:pt x="304355" y="1597723"/>
                  </a:lnTo>
                  <a:lnTo>
                    <a:pt x="301904" y="1597088"/>
                  </a:lnTo>
                  <a:lnTo>
                    <a:pt x="300443" y="1598993"/>
                  </a:lnTo>
                  <a:lnTo>
                    <a:pt x="297942" y="1598447"/>
                  </a:lnTo>
                  <a:lnTo>
                    <a:pt x="294589" y="1597723"/>
                  </a:lnTo>
                  <a:lnTo>
                    <a:pt x="292646" y="1595183"/>
                  </a:lnTo>
                  <a:lnTo>
                    <a:pt x="290690" y="1595183"/>
                  </a:lnTo>
                  <a:lnTo>
                    <a:pt x="290690" y="1597723"/>
                  </a:lnTo>
                  <a:lnTo>
                    <a:pt x="284835" y="1597723"/>
                  </a:lnTo>
                  <a:lnTo>
                    <a:pt x="284835" y="1595183"/>
                  </a:lnTo>
                  <a:lnTo>
                    <a:pt x="290690" y="1597723"/>
                  </a:lnTo>
                  <a:lnTo>
                    <a:pt x="290690" y="1595183"/>
                  </a:lnTo>
                  <a:lnTo>
                    <a:pt x="288747" y="1595183"/>
                  </a:lnTo>
                  <a:lnTo>
                    <a:pt x="284835" y="1594332"/>
                  </a:lnTo>
                  <a:lnTo>
                    <a:pt x="282892" y="1593913"/>
                  </a:lnTo>
                  <a:lnTo>
                    <a:pt x="284835" y="1593913"/>
                  </a:lnTo>
                  <a:lnTo>
                    <a:pt x="284835" y="1591373"/>
                  </a:lnTo>
                  <a:lnTo>
                    <a:pt x="277037" y="1591373"/>
                  </a:lnTo>
                  <a:lnTo>
                    <a:pt x="277037" y="1590281"/>
                  </a:lnTo>
                  <a:lnTo>
                    <a:pt x="278980" y="1588325"/>
                  </a:lnTo>
                  <a:lnTo>
                    <a:pt x="273138" y="1588325"/>
                  </a:lnTo>
                  <a:lnTo>
                    <a:pt x="267284" y="1590281"/>
                  </a:lnTo>
                  <a:lnTo>
                    <a:pt x="276631" y="1592148"/>
                  </a:lnTo>
                  <a:lnTo>
                    <a:pt x="273138" y="1598993"/>
                  </a:lnTo>
                  <a:lnTo>
                    <a:pt x="280936" y="1602803"/>
                  </a:lnTo>
                  <a:lnTo>
                    <a:pt x="277037" y="1602803"/>
                  </a:lnTo>
                  <a:lnTo>
                    <a:pt x="273138" y="1601533"/>
                  </a:lnTo>
                  <a:lnTo>
                    <a:pt x="271183" y="1598993"/>
                  </a:lnTo>
                  <a:lnTo>
                    <a:pt x="269481" y="1601533"/>
                  </a:lnTo>
                  <a:lnTo>
                    <a:pt x="270700" y="1604073"/>
                  </a:lnTo>
                  <a:lnTo>
                    <a:pt x="271183" y="1606613"/>
                  </a:lnTo>
                  <a:lnTo>
                    <a:pt x="273126" y="1606613"/>
                  </a:lnTo>
                  <a:lnTo>
                    <a:pt x="280936" y="1611693"/>
                  </a:lnTo>
                  <a:lnTo>
                    <a:pt x="280936" y="1616773"/>
                  </a:lnTo>
                  <a:lnTo>
                    <a:pt x="269227" y="1615503"/>
                  </a:lnTo>
                  <a:lnTo>
                    <a:pt x="265328" y="1612963"/>
                  </a:lnTo>
                  <a:lnTo>
                    <a:pt x="266014" y="1614373"/>
                  </a:lnTo>
                  <a:lnTo>
                    <a:pt x="265328" y="1613674"/>
                  </a:lnTo>
                  <a:lnTo>
                    <a:pt x="263372" y="1613674"/>
                  </a:lnTo>
                  <a:lnTo>
                    <a:pt x="266433" y="1615198"/>
                  </a:lnTo>
                  <a:lnTo>
                    <a:pt x="267220" y="1616773"/>
                  </a:lnTo>
                  <a:lnTo>
                    <a:pt x="264350" y="1618043"/>
                  </a:lnTo>
                  <a:lnTo>
                    <a:pt x="261493" y="1618043"/>
                  </a:lnTo>
                  <a:lnTo>
                    <a:pt x="263372" y="1619313"/>
                  </a:lnTo>
                  <a:lnTo>
                    <a:pt x="267284" y="1619313"/>
                  </a:lnTo>
                  <a:lnTo>
                    <a:pt x="271183" y="1620583"/>
                  </a:lnTo>
                  <a:lnTo>
                    <a:pt x="275082" y="1620583"/>
                  </a:lnTo>
                  <a:lnTo>
                    <a:pt x="280936" y="1628203"/>
                  </a:lnTo>
                  <a:lnTo>
                    <a:pt x="267284" y="1624393"/>
                  </a:lnTo>
                  <a:lnTo>
                    <a:pt x="271183" y="1628203"/>
                  </a:lnTo>
                  <a:lnTo>
                    <a:pt x="272948" y="1629473"/>
                  </a:lnTo>
                  <a:lnTo>
                    <a:pt x="272161" y="1630743"/>
                  </a:lnTo>
                  <a:lnTo>
                    <a:pt x="272821" y="1633283"/>
                  </a:lnTo>
                  <a:lnTo>
                    <a:pt x="278980" y="1635823"/>
                  </a:lnTo>
                  <a:lnTo>
                    <a:pt x="273126" y="1635823"/>
                  </a:lnTo>
                  <a:lnTo>
                    <a:pt x="271830" y="1634553"/>
                  </a:lnTo>
                  <a:lnTo>
                    <a:pt x="269227" y="1632013"/>
                  </a:lnTo>
                  <a:lnTo>
                    <a:pt x="263372" y="1630743"/>
                  </a:lnTo>
                  <a:lnTo>
                    <a:pt x="267284" y="1634553"/>
                  </a:lnTo>
                  <a:lnTo>
                    <a:pt x="261429" y="1632013"/>
                  </a:lnTo>
                  <a:lnTo>
                    <a:pt x="269227" y="1635823"/>
                  </a:lnTo>
                  <a:lnTo>
                    <a:pt x="255574" y="1634553"/>
                  </a:lnTo>
                  <a:lnTo>
                    <a:pt x="263372" y="1642173"/>
                  </a:lnTo>
                  <a:lnTo>
                    <a:pt x="261429" y="1642173"/>
                  </a:lnTo>
                  <a:lnTo>
                    <a:pt x="259473" y="1640903"/>
                  </a:lnTo>
                  <a:lnTo>
                    <a:pt x="262648" y="1643443"/>
                  </a:lnTo>
                  <a:lnTo>
                    <a:pt x="261429" y="1645983"/>
                  </a:lnTo>
                  <a:lnTo>
                    <a:pt x="261670" y="1647253"/>
                  </a:lnTo>
                  <a:lnTo>
                    <a:pt x="269227" y="1652333"/>
                  </a:lnTo>
                  <a:lnTo>
                    <a:pt x="267284" y="1652333"/>
                  </a:lnTo>
                  <a:lnTo>
                    <a:pt x="277037" y="1656143"/>
                  </a:lnTo>
                  <a:lnTo>
                    <a:pt x="269227" y="1657413"/>
                  </a:lnTo>
                  <a:lnTo>
                    <a:pt x="265328" y="1657413"/>
                  </a:lnTo>
                  <a:lnTo>
                    <a:pt x="267284" y="1661223"/>
                  </a:lnTo>
                  <a:lnTo>
                    <a:pt x="277037" y="1661223"/>
                  </a:lnTo>
                  <a:lnTo>
                    <a:pt x="282879" y="1663763"/>
                  </a:lnTo>
                  <a:lnTo>
                    <a:pt x="280022" y="1667573"/>
                  </a:lnTo>
                  <a:lnTo>
                    <a:pt x="280441" y="1668843"/>
                  </a:lnTo>
                  <a:lnTo>
                    <a:pt x="284530" y="1671383"/>
                  </a:lnTo>
                  <a:lnTo>
                    <a:pt x="292646" y="1677733"/>
                  </a:lnTo>
                  <a:lnTo>
                    <a:pt x="282219" y="1675193"/>
                  </a:lnTo>
                  <a:lnTo>
                    <a:pt x="273621" y="1671383"/>
                  </a:lnTo>
                  <a:lnTo>
                    <a:pt x="265747" y="1667573"/>
                  </a:lnTo>
                  <a:lnTo>
                    <a:pt x="257517" y="1665033"/>
                  </a:lnTo>
                  <a:lnTo>
                    <a:pt x="265328" y="1670113"/>
                  </a:lnTo>
                  <a:lnTo>
                    <a:pt x="269227" y="1673923"/>
                  </a:lnTo>
                  <a:lnTo>
                    <a:pt x="271183" y="1677733"/>
                  </a:lnTo>
                  <a:lnTo>
                    <a:pt x="259473" y="1681543"/>
                  </a:lnTo>
                  <a:lnTo>
                    <a:pt x="247764" y="1681543"/>
                  </a:lnTo>
                  <a:lnTo>
                    <a:pt x="257517" y="1685353"/>
                  </a:lnTo>
                  <a:lnTo>
                    <a:pt x="261429" y="1690433"/>
                  </a:lnTo>
                  <a:lnTo>
                    <a:pt x="247764" y="1682813"/>
                  </a:lnTo>
                  <a:lnTo>
                    <a:pt x="257517" y="1689163"/>
                  </a:lnTo>
                  <a:lnTo>
                    <a:pt x="261429" y="1692973"/>
                  </a:lnTo>
                  <a:lnTo>
                    <a:pt x="261302" y="1695513"/>
                  </a:lnTo>
                  <a:lnTo>
                    <a:pt x="254596" y="1695513"/>
                  </a:lnTo>
                  <a:lnTo>
                    <a:pt x="249351" y="1694243"/>
                  </a:lnTo>
                  <a:lnTo>
                    <a:pt x="253619" y="1696783"/>
                  </a:lnTo>
                  <a:lnTo>
                    <a:pt x="249720" y="1696783"/>
                  </a:lnTo>
                  <a:lnTo>
                    <a:pt x="257517" y="1700593"/>
                  </a:lnTo>
                  <a:lnTo>
                    <a:pt x="253619" y="1703133"/>
                  </a:lnTo>
                  <a:lnTo>
                    <a:pt x="255574" y="1706943"/>
                  </a:lnTo>
                  <a:lnTo>
                    <a:pt x="246811" y="1702193"/>
                  </a:lnTo>
                  <a:lnTo>
                    <a:pt x="247764" y="1704403"/>
                  </a:lnTo>
                  <a:lnTo>
                    <a:pt x="251675" y="1708213"/>
                  </a:lnTo>
                  <a:lnTo>
                    <a:pt x="263372" y="1710753"/>
                  </a:lnTo>
                  <a:lnTo>
                    <a:pt x="265328" y="1712023"/>
                  </a:lnTo>
                  <a:lnTo>
                    <a:pt x="267284" y="1715833"/>
                  </a:lnTo>
                  <a:lnTo>
                    <a:pt x="263372" y="1714563"/>
                  </a:lnTo>
                  <a:lnTo>
                    <a:pt x="259473" y="1714563"/>
                  </a:lnTo>
                  <a:lnTo>
                    <a:pt x="254114" y="1712810"/>
                  </a:lnTo>
                  <a:lnTo>
                    <a:pt x="257517" y="1718373"/>
                  </a:lnTo>
                  <a:lnTo>
                    <a:pt x="251675" y="1715833"/>
                  </a:lnTo>
                  <a:lnTo>
                    <a:pt x="257517" y="1719643"/>
                  </a:lnTo>
                  <a:lnTo>
                    <a:pt x="249720" y="1718373"/>
                  </a:lnTo>
                  <a:lnTo>
                    <a:pt x="248348" y="1719643"/>
                  </a:lnTo>
                  <a:lnTo>
                    <a:pt x="256298" y="1724723"/>
                  </a:lnTo>
                  <a:lnTo>
                    <a:pt x="265353" y="1729803"/>
                  </a:lnTo>
                  <a:lnTo>
                    <a:pt x="267271" y="1733613"/>
                  </a:lnTo>
                  <a:lnTo>
                    <a:pt x="261429" y="1729803"/>
                  </a:lnTo>
                  <a:lnTo>
                    <a:pt x="267271" y="1737423"/>
                  </a:lnTo>
                  <a:lnTo>
                    <a:pt x="259473" y="1737423"/>
                  </a:lnTo>
                  <a:lnTo>
                    <a:pt x="239445" y="1731073"/>
                  </a:lnTo>
                  <a:lnTo>
                    <a:pt x="232156" y="1728533"/>
                  </a:lnTo>
                  <a:lnTo>
                    <a:pt x="232156" y="1729803"/>
                  </a:lnTo>
                  <a:lnTo>
                    <a:pt x="238010" y="1732343"/>
                  </a:lnTo>
                  <a:lnTo>
                    <a:pt x="245325" y="1736153"/>
                  </a:lnTo>
                  <a:lnTo>
                    <a:pt x="249720" y="1739963"/>
                  </a:lnTo>
                  <a:lnTo>
                    <a:pt x="243471" y="1737423"/>
                  </a:lnTo>
                  <a:lnTo>
                    <a:pt x="234111" y="1733613"/>
                  </a:lnTo>
                  <a:lnTo>
                    <a:pt x="239966" y="1739963"/>
                  </a:lnTo>
                  <a:lnTo>
                    <a:pt x="241909" y="1737423"/>
                  </a:lnTo>
                  <a:lnTo>
                    <a:pt x="245821" y="1741233"/>
                  </a:lnTo>
                  <a:lnTo>
                    <a:pt x="241909" y="1739963"/>
                  </a:lnTo>
                  <a:lnTo>
                    <a:pt x="241909" y="1741233"/>
                  </a:lnTo>
                  <a:lnTo>
                    <a:pt x="236067" y="1737423"/>
                  </a:lnTo>
                  <a:lnTo>
                    <a:pt x="234111" y="1741233"/>
                  </a:lnTo>
                  <a:lnTo>
                    <a:pt x="232156" y="1743773"/>
                  </a:lnTo>
                  <a:lnTo>
                    <a:pt x="247764" y="1750123"/>
                  </a:lnTo>
                  <a:lnTo>
                    <a:pt x="249720" y="1751393"/>
                  </a:lnTo>
                  <a:lnTo>
                    <a:pt x="241909" y="1750123"/>
                  </a:lnTo>
                  <a:lnTo>
                    <a:pt x="239966" y="1750123"/>
                  </a:lnTo>
                  <a:lnTo>
                    <a:pt x="239966" y="1747583"/>
                  </a:lnTo>
                  <a:lnTo>
                    <a:pt x="238010" y="1747583"/>
                  </a:lnTo>
                  <a:lnTo>
                    <a:pt x="233260" y="1746313"/>
                  </a:lnTo>
                  <a:lnTo>
                    <a:pt x="236918" y="1748853"/>
                  </a:lnTo>
                  <a:lnTo>
                    <a:pt x="232156" y="1750123"/>
                  </a:lnTo>
                  <a:lnTo>
                    <a:pt x="234111" y="1750758"/>
                  </a:lnTo>
                  <a:lnTo>
                    <a:pt x="234111" y="1752663"/>
                  </a:lnTo>
                  <a:lnTo>
                    <a:pt x="238010" y="1753933"/>
                  </a:lnTo>
                  <a:lnTo>
                    <a:pt x="232156" y="1755203"/>
                  </a:lnTo>
                  <a:lnTo>
                    <a:pt x="234111" y="1755203"/>
                  </a:lnTo>
                  <a:lnTo>
                    <a:pt x="307759" y="1755203"/>
                  </a:lnTo>
                  <a:lnTo>
                    <a:pt x="308254" y="1753933"/>
                  </a:lnTo>
                  <a:lnTo>
                    <a:pt x="304355" y="1751393"/>
                  </a:lnTo>
                  <a:lnTo>
                    <a:pt x="302399" y="1750123"/>
                  </a:lnTo>
                  <a:lnTo>
                    <a:pt x="302399" y="1747583"/>
                  </a:lnTo>
                  <a:lnTo>
                    <a:pt x="314109" y="1751393"/>
                  </a:lnTo>
                  <a:lnTo>
                    <a:pt x="316052" y="1750123"/>
                  </a:lnTo>
                  <a:lnTo>
                    <a:pt x="314109" y="1747583"/>
                  </a:lnTo>
                  <a:lnTo>
                    <a:pt x="312153" y="1745043"/>
                  </a:lnTo>
                  <a:lnTo>
                    <a:pt x="306298" y="1741233"/>
                  </a:lnTo>
                  <a:lnTo>
                    <a:pt x="314109" y="1741233"/>
                  </a:lnTo>
                  <a:lnTo>
                    <a:pt x="310857" y="1739963"/>
                  </a:lnTo>
                  <a:lnTo>
                    <a:pt x="304355" y="1737423"/>
                  </a:lnTo>
                  <a:lnTo>
                    <a:pt x="306298" y="1737423"/>
                  </a:lnTo>
                  <a:lnTo>
                    <a:pt x="312153" y="1739963"/>
                  </a:lnTo>
                  <a:lnTo>
                    <a:pt x="316052" y="1739963"/>
                  </a:lnTo>
                  <a:lnTo>
                    <a:pt x="307924" y="1733613"/>
                  </a:lnTo>
                  <a:lnTo>
                    <a:pt x="306298" y="1732343"/>
                  </a:lnTo>
                  <a:lnTo>
                    <a:pt x="318008" y="1729803"/>
                  </a:lnTo>
                  <a:lnTo>
                    <a:pt x="318008" y="1728533"/>
                  </a:lnTo>
                  <a:lnTo>
                    <a:pt x="312153" y="1725993"/>
                  </a:lnTo>
                  <a:lnTo>
                    <a:pt x="308254" y="1724723"/>
                  </a:lnTo>
                  <a:lnTo>
                    <a:pt x="316052" y="1724723"/>
                  </a:lnTo>
                  <a:lnTo>
                    <a:pt x="319963" y="1725993"/>
                  </a:lnTo>
                  <a:lnTo>
                    <a:pt x="320471" y="1724723"/>
                  </a:lnTo>
                  <a:lnTo>
                    <a:pt x="321487" y="1722183"/>
                  </a:lnTo>
                  <a:lnTo>
                    <a:pt x="319493" y="1719643"/>
                  </a:lnTo>
                  <a:lnTo>
                    <a:pt x="318503" y="1718373"/>
                  </a:lnTo>
                  <a:lnTo>
                    <a:pt x="317512" y="1717103"/>
                  </a:lnTo>
                  <a:lnTo>
                    <a:pt x="316344" y="1715833"/>
                  </a:lnTo>
                  <a:lnTo>
                    <a:pt x="312826" y="1712023"/>
                  </a:lnTo>
                  <a:lnTo>
                    <a:pt x="312153" y="1706943"/>
                  </a:lnTo>
                  <a:lnTo>
                    <a:pt x="319290" y="1706943"/>
                  </a:lnTo>
                  <a:lnTo>
                    <a:pt x="319468" y="1704403"/>
                  </a:lnTo>
                  <a:lnTo>
                    <a:pt x="320382" y="1701863"/>
                  </a:lnTo>
                  <a:lnTo>
                    <a:pt x="329717" y="1703133"/>
                  </a:lnTo>
                  <a:lnTo>
                    <a:pt x="328409" y="1701863"/>
                  </a:lnTo>
                  <a:lnTo>
                    <a:pt x="325805" y="1699323"/>
                  </a:lnTo>
                  <a:lnTo>
                    <a:pt x="333616" y="1699323"/>
                  </a:lnTo>
                  <a:lnTo>
                    <a:pt x="327761" y="1695513"/>
                  </a:lnTo>
                  <a:lnTo>
                    <a:pt x="323862" y="1692973"/>
                  </a:lnTo>
                  <a:lnTo>
                    <a:pt x="327761" y="1692973"/>
                  </a:lnTo>
                  <a:lnTo>
                    <a:pt x="327761" y="1695513"/>
                  </a:lnTo>
                  <a:lnTo>
                    <a:pt x="335559" y="1696783"/>
                  </a:lnTo>
                  <a:lnTo>
                    <a:pt x="332968" y="1692973"/>
                  </a:lnTo>
                  <a:lnTo>
                    <a:pt x="331228" y="1690433"/>
                  </a:lnTo>
                  <a:lnTo>
                    <a:pt x="327761" y="1685353"/>
                  </a:lnTo>
                  <a:lnTo>
                    <a:pt x="333616" y="1686623"/>
                  </a:lnTo>
                  <a:lnTo>
                    <a:pt x="331495" y="1685353"/>
                  </a:lnTo>
                  <a:lnTo>
                    <a:pt x="327279" y="1682813"/>
                  </a:lnTo>
                  <a:lnTo>
                    <a:pt x="322719" y="1677733"/>
                  </a:lnTo>
                  <a:lnTo>
                    <a:pt x="320446" y="1675193"/>
                  </a:lnTo>
                  <a:lnTo>
                    <a:pt x="314109" y="1671383"/>
                  </a:lnTo>
                  <a:lnTo>
                    <a:pt x="318008" y="1671383"/>
                  </a:lnTo>
                  <a:lnTo>
                    <a:pt x="321906" y="1675193"/>
                  </a:lnTo>
                  <a:lnTo>
                    <a:pt x="326821" y="1675193"/>
                  </a:lnTo>
                  <a:lnTo>
                    <a:pt x="324586" y="1673923"/>
                  </a:lnTo>
                  <a:lnTo>
                    <a:pt x="320535" y="1671383"/>
                  </a:lnTo>
                  <a:lnTo>
                    <a:pt x="319963" y="1670113"/>
                  </a:lnTo>
                  <a:lnTo>
                    <a:pt x="323862" y="1671383"/>
                  </a:lnTo>
                  <a:lnTo>
                    <a:pt x="327761" y="1671383"/>
                  </a:lnTo>
                  <a:lnTo>
                    <a:pt x="329717" y="1673923"/>
                  </a:lnTo>
                  <a:lnTo>
                    <a:pt x="335864" y="1670113"/>
                  </a:lnTo>
                  <a:lnTo>
                    <a:pt x="335076" y="1662493"/>
                  </a:lnTo>
                  <a:lnTo>
                    <a:pt x="333552" y="1653603"/>
                  </a:lnTo>
                  <a:lnTo>
                    <a:pt x="337515" y="1645983"/>
                  </a:lnTo>
                  <a:lnTo>
                    <a:pt x="338493" y="1645348"/>
                  </a:lnTo>
                  <a:lnTo>
                    <a:pt x="339471" y="1645983"/>
                  </a:lnTo>
                  <a:lnTo>
                    <a:pt x="341414" y="1644713"/>
                  </a:lnTo>
                  <a:lnTo>
                    <a:pt x="336867" y="1642503"/>
                  </a:lnTo>
                  <a:lnTo>
                    <a:pt x="336867" y="1644294"/>
                  </a:lnTo>
                  <a:lnTo>
                    <a:pt x="323862" y="1642173"/>
                  </a:lnTo>
                  <a:lnTo>
                    <a:pt x="325805" y="1640903"/>
                  </a:lnTo>
                  <a:lnTo>
                    <a:pt x="333616" y="1642173"/>
                  </a:lnTo>
                  <a:lnTo>
                    <a:pt x="336867" y="1644294"/>
                  </a:lnTo>
                  <a:lnTo>
                    <a:pt x="336867" y="1642503"/>
                  </a:lnTo>
                  <a:lnTo>
                    <a:pt x="333616" y="1640903"/>
                  </a:lnTo>
                  <a:lnTo>
                    <a:pt x="335559" y="1640903"/>
                  </a:lnTo>
                  <a:lnTo>
                    <a:pt x="337515" y="1638363"/>
                  </a:lnTo>
                  <a:lnTo>
                    <a:pt x="341414" y="1640903"/>
                  </a:lnTo>
                  <a:lnTo>
                    <a:pt x="345313" y="1640903"/>
                  </a:lnTo>
                  <a:lnTo>
                    <a:pt x="347268" y="1642173"/>
                  </a:lnTo>
                  <a:lnTo>
                    <a:pt x="348665" y="1640903"/>
                  </a:lnTo>
                  <a:lnTo>
                    <a:pt x="346786" y="1638363"/>
                  </a:lnTo>
                  <a:lnTo>
                    <a:pt x="345617" y="1635823"/>
                  </a:lnTo>
                  <a:lnTo>
                    <a:pt x="349224" y="1634553"/>
                  </a:lnTo>
                  <a:lnTo>
                    <a:pt x="345313" y="1632013"/>
                  </a:lnTo>
                  <a:lnTo>
                    <a:pt x="343369" y="1632013"/>
                  </a:lnTo>
                  <a:lnTo>
                    <a:pt x="341414" y="1630743"/>
                  </a:lnTo>
                  <a:lnTo>
                    <a:pt x="340029" y="1628203"/>
                  </a:lnTo>
                  <a:lnTo>
                    <a:pt x="339344" y="1626933"/>
                  </a:lnTo>
                  <a:lnTo>
                    <a:pt x="343852" y="1625663"/>
                  </a:lnTo>
                  <a:lnTo>
                    <a:pt x="349097" y="1625663"/>
                  </a:lnTo>
                  <a:lnTo>
                    <a:pt x="349224" y="1624393"/>
                  </a:lnTo>
                  <a:lnTo>
                    <a:pt x="347268" y="1623123"/>
                  </a:lnTo>
                  <a:lnTo>
                    <a:pt x="345313" y="1623123"/>
                  </a:lnTo>
                  <a:lnTo>
                    <a:pt x="345313" y="1620583"/>
                  </a:lnTo>
                  <a:lnTo>
                    <a:pt x="349224" y="1620583"/>
                  </a:lnTo>
                  <a:lnTo>
                    <a:pt x="355079" y="1623123"/>
                  </a:lnTo>
                  <a:lnTo>
                    <a:pt x="347268" y="1619313"/>
                  </a:lnTo>
                  <a:lnTo>
                    <a:pt x="345313" y="1616773"/>
                  </a:lnTo>
                  <a:lnTo>
                    <a:pt x="343369" y="1616773"/>
                  </a:lnTo>
                  <a:lnTo>
                    <a:pt x="344855" y="1615503"/>
                  </a:lnTo>
                  <a:lnTo>
                    <a:pt x="343611" y="1614233"/>
                  </a:lnTo>
                  <a:lnTo>
                    <a:pt x="344195" y="1612963"/>
                  </a:lnTo>
                  <a:lnTo>
                    <a:pt x="351167" y="1615503"/>
                  </a:lnTo>
                  <a:lnTo>
                    <a:pt x="358978" y="1615503"/>
                  </a:lnTo>
                  <a:lnTo>
                    <a:pt x="355079" y="1612963"/>
                  </a:lnTo>
                  <a:lnTo>
                    <a:pt x="353123" y="1611693"/>
                  </a:lnTo>
                  <a:lnTo>
                    <a:pt x="347268" y="1609153"/>
                  </a:lnTo>
                  <a:lnTo>
                    <a:pt x="351167" y="1606613"/>
                  </a:lnTo>
                  <a:lnTo>
                    <a:pt x="358432" y="1607883"/>
                  </a:lnTo>
                  <a:lnTo>
                    <a:pt x="359460" y="1606613"/>
                  </a:lnTo>
                  <a:lnTo>
                    <a:pt x="358305" y="1604073"/>
                  </a:lnTo>
                  <a:lnTo>
                    <a:pt x="358635" y="1602803"/>
                  </a:lnTo>
                  <a:lnTo>
                    <a:pt x="358978" y="1601533"/>
                  </a:lnTo>
                  <a:lnTo>
                    <a:pt x="364832" y="1602803"/>
                  </a:lnTo>
                  <a:lnTo>
                    <a:pt x="362877" y="1601533"/>
                  </a:lnTo>
                  <a:lnTo>
                    <a:pt x="358978" y="1598993"/>
                  </a:lnTo>
                  <a:lnTo>
                    <a:pt x="360273" y="1597723"/>
                  </a:lnTo>
                  <a:lnTo>
                    <a:pt x="362877" y="1595183"/>
                  </a:lnTo>
                  <a:lnTo>
                    <a:pt x="360921" y="1595183"/>
                  </a:lnTo>
                  <a:lnTo>
                    <a:pt x="360921" y="1593913"/>
                  </a:lnTo>
                  <a:lnTo>
                    <a:pt x="366776" y="1591373"/>
                  </a:lnTo>
                  <a:lnTo>
                    <a:pt x="368731" y="1593278"/>
                  </a:lnTo>
                  <a:lnTo>
                    <a:pt x="368731" y="1590103"/>
                  </a:lnTo>
                  <a:lnTo>
                    <a:pt x="363524" y="1587563"/>
                  </a:lnTo>
                  <a:lnTo>
                    <a:pt x="360921" y="1586293"/>
                  </a:lnTo>
                  <a:lnTo>
                    <a:pt x="374586" y="1586293"/>
                  </a:lnTo>
                  <a:lnTo>
                    <a:pt x="368363" y="1581213"/>
                  </a:lnTo>
                  <a:lnTo>
                    <a:pt x="370192" y="1578673"/>
                  </a:lnTo>
                  <a:lnTo>
                    <a:pt x="371284" y="1576133"/>
                  </a:lnTo>
                  <a:lnTo>
                    <a:pt x="362877" y="1573593"/>
                  </a:lnTo>
                  <a:lnTo>
                    <a:pt x="366776" y="1572323"/>
                  </a:lnTo>
                  <a:lnTo>
                    <a:pt x="370674" y="1573593"/>
                  </a:lnTo>
                  <a:lnTo>
                    <a:pt x="374586" y="1572323"/>
                  </a:lnTo>
                  <a:lnTo>
                    <a:pt x="370674" y="1569783"/>
                  </a:lnTo>
                  <a:lnTo>
                    <a:pt x="364832" y="1565973"/>
                  </a:lnTo>
                  <a:lnTo>
                    <a:pt x="366776" y="1564703"/>
                  </a:lnTo>
                  <a:lnTo>
                    <a:pt x="368084" y="1562163"/>
                  </a:lnTo>
                  <a:lnTo>
                    <a:pt x="368731" y="1560893"/>
                  </a:lnTo>
                  <a:lnTo>
                    <a:pt x="370674" y="1560893"/>
                  </a:lnTo>
                  <a:lnTo>
                    <a:pt x="372630" y="1557083"/>
                  </a:lnTo>
                  <a:lnTo>
                    <a:pt x="362877" y="1550733"/>
                  </a:lnTo>
                  <a:lnTo>
                    <a:pt x="360921" y="1546923"/>
                  </a:lnTo>
                  <a:lnTo>
                    <a:pt x="376529" y="1544383"/>
                  </a:lnTo>
                  <a:close/>
                </a:path>
                <a:path w="390525" h="2021204">
                  <a:moveTo>
                    <a:pt x="390182" y="917409"/>
                  </a:moveTo>
                  <a:lnTo>
                    <a:pt x="355625" y="897089"/>
                  </a:lnTo>
                  <a:lnTo>
                    <a:pt x="341414" y="892009"/>
                  </a:lnTo>
                  <a:lnTo>
                    <a:pt x="334708" y="889469"/>
                  </a:lnTo>
                  <a:lnTo>
                    <a:pt x="328739" y="886929"/>
                  </a:lnTo>
                  <a:lnTo>
                    <a:pt x="322757" y="886929"/>
                  </a:lnTo>
                  <a:lnTo>
                    <a:pt x="316052" y="888199"/>
                  </a:lnTo>
                  <a:lnTo>
                    <a:pt x="320167" y="890739"/>
                  </a:lnTo>
                  <a:lnTo>
                    <a:pt x="322643" y="894549"/>
                  </a:lnTo>
                  <a:lnTo>
                    <a:pt x="321818" y="897089"/>
                  </a:lnTo>
                  <a:lnTo>
                    <a:pt x="316052" y="897089"/>
                  </a:lnTo>
                  <a:lnTo>
                    <a:pt x="325805" y="900899"/>
                  </a:lnTo>
                  <a:lnTo>
                    <a:pt x="323253" y="904709"/>
                  </a:lnTo>
                  <a:lnTo>
                    <a:pt x="315569" y="904709"/>
                  </a:lnTo>
                  <a:lnTo>
                    <a:pt x="307149" y="903439"/>
                  </a:lnTo>
                  <a:lnTo>
                    <a:pt x="302399" y="907249"/>
                  </a:lnTo>
                  <a:lnTo>
                    <a:pt x="306298" y="905979"/>
                  </a:lnTo>
                  <a:lnTo>
                    <a:pt x="306298" y="907249"/>
                  </a:lnTo>
                  <a:lnTo>
                    <a:pt x="312153" y="911059"/>
                  </a:lnTo>
                  <a:lnTo>
                    <a:pt x="306298" y="911059"/>
                  </a:lnTo>
                  <a:lnTo>
                    <a:pt x="314096" y="918679"/>
                  </a:lnTo>
                  <a:lnTo>
                    <a:pt x="308254" y="917409"/>
                  </a:lnTo>
                  <a:lnTo>
                    <a:pt x="304342" y="917409"/>
                  </a:lnTo>
                  <a:lnTo>
                    <a:pt x="300443" y="913599"/>
                  </a:lnTo>
                  <a:lnTo>
                    <a:pt x="302577" y="917409"/>
                  </a:lnTo>
                  <a:lnTo>
                    <a:pt x="308737" y="918679"/>
                  </a:lnTo>
                  <a:lnTo>
                    <a:pt x="314159" y="921219"/>
                  </a:lnTo>
                  <a:lnTo>
                    <a:pt x="314096" y="925029"/>
                  </a:lnTo>
                  <a:lnTo>
                    <a:pt x="308254" y="925029"/>
                  </a:lnTo>
                  <a:lnTo>
                    <a:pt x="308254" y="922489"/>
                  </a:lnTo>
                  <a:lnTo>
                    <a:pt x="304342" y="921219"/>
                  </a:lnTo>
                  <a:lnTo>
                    <a:pt x="299986" y="923759"/>
                  </a:lnTo>
                  <a:lnTo>
                    <a:pt x="300202" y="926299"/>
                  </a:lnTo>
                  <a:lnTo>
                    <a:pt x="302971" y="930109"/>
                  </a:lnTo>
                  <a:lnTo>
                    <a:pt x="306298" y="935189"/>
                  </a:lnTo>
                  <a:lnTo>
                    <a:pt x="306298" y="938999"/>
                  </a:lnTo>
                  <a:lnTo>
                    <a:pt x="296545" y="935189"/>
                  </a:lnTo>
                  <a:lnTo>
                    <a:pt x="300443" y="938999"/>
                  </a:lnTo>
                  <a:lnTo>
                    <a:pt x="298500" y="942809"/>
                  </a:lnTo>
                  <a:lnTo>
                    <a:pt x="302399" y="942809"/>
                  </a:lnTo>
                  <a:lnTo>
                    <a:pt x="304076" y="943368"/>
                  </a:lnTo>
                  <a:lnTo>
                    <a:pt x="302399" y="945045"/>
                  </a:lnTo>
                  <a:lnTo>
                    <a:pt x="304342" y="945045"/>
                  </a:lnTo>
                  <a:lnTo>
                    <a:pt x="304342" y="943444"/>
                  </a:lnTo>
                  <a:lnTo>
                    <a:pt x="306298" y="944079"/>
                  </a:lnTo>
                  <a:lnTo>
                    <a:pt x="310197" y="947889"/>
                  </a:lnTo>
                  <a:lnTo>
                    <a:pt x="306298" y="947889"/>
                  </a:lnTo>
                  <a:lnTo>
                    <a:pt x="306298" y="950429"/>
                  </a:lnTo>
                  <a:lnTo>
                    <a:pt x="316052" y="947889"/>
                  </a:lnTo>
                  <a:lnTo>
                    <a:pt x="318338" y="952969"/>
                  </a:lnTo>
                  <a:lnTo>
                    <a:pt x="315328" y="954239"/>
                  </a:lnTo>
                  <a:lnTo>
                    <a:pt x="309740" y="955509"/>
                  </a:lnTo>
                  <a:lnTo>
                    <a:pt x="308254" y="956221"/>
                  </a:lnTo>
                  <a:lnTo>
                    <a:pt x="308254" y="954786"/>
                  </a:lnTo>
                  <a:lnTo>
                    <a:pt x="306298" y="954786"/>
                  </a:lnTo>
                  <a:lnTo>
                    <a:pt x="306298" y="956729"/>
                  </a:lnTo>
                  <a:lnTo>
                    <a:pt x="307149" y="956729"/>
                  </a:lnTo>
                  <a:lnTo>
                    <a:pt x="304342" y="958049"/>
                  </a:lnTo>
                  <a:lnTo>
                    <a:pt x="302399" y="958049"/>
                  </a:lnTo>
                  <a:lnTo>
                    <a:pt x="302399" y="955509"/>
                  </a:lnTo>
                  <a:lnTo>
                    <a:pt x="300443" y="955509"/>
                  </a:lnTo>
                  <a:lnTo>
                    <a:pt x="296545" y="960589"/>
                  </a:lnTo>
                  <a:lnTo>
                    <a:pt x="286791" y="961859"/>
                  </a:lnTo>
                  <a:lnTo>
                    <a:pt x="294589" y="968209"/>
                  </a:lnTo>
                  <a:lnTo>
                    <a:pt x="292646" y="968209"/>
                  </a:lnTo>
                  <a:lnTo>
                    <a:pt x="298462" y="973289"/>
                  </a:lnTo>
                  <a:lnTo>
                    <a:pt x="304101" y="974559"/>
                  </a:lnTo>
                  <a:lnTo>
                    <a:pt x="309372" y="975829"/>
                  </a:lnTo>
                  <a:lnTo>
                    <a:pt x="314096" y="980909"/>
                  </a:lnTo>
                  <a:lnTo>
                    <a:pt x="308559" y="982179"/>
                  </a:lnTo>
                  <a:lnTo>
                    <a:pt x="298983" y="979639"/>
                  </a:lnTo>
                  <a:lnTo>
                    <a:pt x="291604" y="978369"/>
                  </a:lnTo>
                  <a:lnTo>
                    <a:pt x="292646" y="983449"/>
                  </a:lnTo>
                  <a:lnTo>
                    <a:pt x="299529" y="984719"/>
                  </a:lnTo>
                  <a:lnTo>
                    <a:pt x="305320" y="988529"/>
                  </a:lnTo>
                  <a:lnTo>
                    <a:pt x="309651" y="993609"/>
                  </a:lnTo>
                  <a:lnTo>
                    <a:pt x="312153" y="998689"/>
                  </a:lnTo>
                  <a:lnTo>
                    <a:pt x="294589" y="989799"/>
                  </a:lnTo>
                  <a:lnTo>
                    <a:pt x="294589" y="991069"/>
                  </a:lnTo>
                  <a:lnTo>
                    <a:pt x="298500" y="994879"/>
                  </a:lnTo>
                  <a:lnTo>
                    <a:pt x="296545" y="997419"/>
                  </a:lnTo>
                  <a:lnTo>
                    <a:pt x="300443" y="997419"/>
                  </a:lnTo>
                  <a:lnTo>
                    <a:pt x="306539" y="999959"/>
                  </a:lnTo>
                  <a:lnTo>
                    <a:pt x="305320" y="1002499"/>
                  </a:lnTo>
                  <a:lnTo>
                    <a:pt x="302641" y="1005039"/>
                  </a:lnTo>
                  <a:lnTo>
                    <a:pt x="304342" y="1008849"/>
                  </a:lnTo>
                  <a:lnTo>
                    <a:pt x="286550" y="999959"/>
                  </a:lnTo>
                  <a:lnTo>
                    <a:pt x="279387" y="996149"/>
                  </a:lnTo>
                  <a:lnTo>
                    <a:pt x="267284" y="993609"/>
                  </a:lnTo>
                  <a:lnTo>
                    <a:pt x="274383" y="997419"/>
                  </a:lnTo>
                  <a:lnTo>
                    <a:pt x="280200" y="1002499"/>
                  </a:lnTo>
                  <a:lnTo>
                    <a:pt x="283464" y="1007579"/>
                  </a:lnTo>
                  <a:lnTo>
                    <a:pt x="282892" y="1010119"/>
                  </a:lnTo>
                  <a:lnTo>
                    <a:pt x="267284" y="1001229"/>
                  </a:lnTo>
                  <a:lnTo>
                    <a:pt x="267436" y="1007579"/>
                  </a:lnTo>
                  <a:lnTo>
                    <a:pt x="274358" y="1016469"/>
                  </a:lnTo>
                  <a:lnTo>
                    <a:pt x="284568" y="1025359"/>
                  </a:lnTo>
                  <a:lnTo>
                    <a:pt x="294589" y="1034249"/>
                  </a:lnTo>
                  <a:lnTo>
                    <a:pt x="289572" y="1031709"/>
                  </a:lnTo>
                  <a:lnTo>
                    <a:pt x="287070" y="1030439"/>
                  </a:lnTo>
                  <a:lnTo>
                    <a:pt x="281178" y="1029169"/>
                  </a:lnTo>
                  <a:lnTo>
                    <a:pt x="275666" y="1027899"/>
                  </a:lnTo>
                  <a:lnTo>
                    <a:pt x="269227" y="1024089"/>
                  </a:lnTo>
                  <a:lnTo>
                    <a:pt x="269227" y="1031709"/>
                  </a:lnTo>
                  <a:lnTo>
                    <a:pt x="257530" y="1026629"/>
                  </a:lnTo>
                  <a:lnTo>
                    <a:pt x="263042" y="1030439"/>
                  </a:lnTo>
                  <a:lnTo>
                    <a:pt x="265087" y="1032979"/>
                  </a:lnTo>
                  <a:lnTo>
                    <a:pt x="268224" y="1035519"/>
                  </a:lnTo>
                  <a:lnTo>
                    <a:pt x="277037" y="1038059"/>
                  </a:lnTo>
                  <a:lnTo>
                    <a:pt x="275082" y="1035519"/>
                  </a:lnTo>
                  <a:lnTo>
                    <a:pt x="273138" y="1035519"/>
                  </a:lnTo>
                  <a:lnTo>
                    <a:pt x="273138" y="1034249"/>
                  </a:lnTo>
                  <a:lnTo>
                    <a:pt x="278980" y="1035519"/>
                  </a:lnTo>
                  <a:lnTo>
                    <a:pt x="288734" y="1039329"/>
                  </a:lnTo>
                  <a:lnTo>
                    <a:pt x="286791" y="1044409"/>
                  </a:lnTo>
                  <a:lnTo>
                    <a:pt x="280936" y="1045679"/>
                  </a:lnTo>
                  <a:lnTo>
                    <a:pt x="282892" y="1045679"/>
                  </a:lnTo>
                  <a:lnTo>
                    <a:pt x="292646" y="1049489"/>
                  </a:lnTo>
                  <a:lnTo>
                    <a:pt x="282892" y="1049489"/>
                  </a:lnTo>
                  <a:lnTo>
                    <a:pt x="277037" y="1048219"/>
                  </a:lnTo>
                  <a:lnTo>
                    <a:pt x="273138" y="1048219"/>
                  </a:lnTo>
                  <a:lnTo>
                    <a:pt x="273138" y="1049489"/>
                  </a:lnTo>
                  <a:lnTo>
                    <a:pt x="278980" y="1053299"/>
                  </a:lnTo>
                  <a:lnTo>
                    <a:pt x="277164" y="1053299"/>
                  </a:lnTo>
                  <a:lnTo>
                    <a:pt x="275488" y="1052461"/>
                  </a:lnTo>
                  <a:lnTo>
                    <a:pt x="275488" y="1053299"/>
                  </a:lnTo>
                  <a:lnTo>
                    <a:pt x="273138" y="1053299"/>
                  </a:lnTo>
                  <a:lnTo>
                    <a:pt x="271233" y="1052601"/>
                  </a:lnTo>
                  <a:lnTo>
                    <a:pt x="275488" y="1053299"/>
                  </a:lnTo>
                  <a:lnTo>
                    <a:pt x="275488" y="1052461"/>
                  </a:lnTo>
                  <a:lnTo>
                    <a:pt x="275082" y="1052258"/>
                  </a:lnTo>
                  <a:lnTo>
                    <a:pt x="270332" y="1052258"/>
                  </a:lnTo>
                  <a:lnTo>
                    <a:pt x="259473" y="1048219"/>
                  </a:lnTo>
                  <a:lnTo>
                    <a:pt x="269227" y="1053299"/>
                  </a:lnTo>
                  <a:lnTo>
                    <a:pt x="261429" y="1053299"/>
                  </a:lnTo>
                  <a:lnTo>
                    <a:pt x="259473" y="1052029"/>
                  </a:lnTo>
                  <a:lnTo>
                    <a:pt x="258864" y="1055839"/>
                  </a:lnTo>
                  <a:lnTo>
                    <a:pt x="267766" y="1058379"/>
                  </a:lnTo>
                  <a:lnTo>
                    <a:pt x="275932" y="1062189"/>
                  </a:lnTo>
                  <a:lnTo>
                    <a:pt x="273138" y="1067269"/>
                  </a:lnTo>
                  <a:lnTo>
                    <a:pt x="267284" y="1064729"/>
                  </a:lnTo>
                  <a:lnTo>
                    <a:pt x="265328" y="1063459"/>
                  </a:lnTo>
                  <a:lnTo>
                    <a:pt x="269227" y="1060919"/>
                  </a:lnTo>
                  <a:lnTo>
                    <a:pt x="263258" y="1059954"/>
                  </a:lnTo>
                  <a:lnTo>
                    <a:pt x="261429" y="1058100"/>
                  </a:lnTo>
                  <a:lnTo>
                    <a:pt x="257848" y="1058100"/>
                  </a:lnTo>
                  <a:lnTo>
                    <a:pt x="255574" y="1057109"/>
                  </a:lnTo>
                  <a:lnTo>
                    <a:pt x="251675" y="1059649"/>
                  </a:lnTo>
                  <a:lnTo>
                    <a:pt x="249720" y="1059649"/>
                  </a:lnTo>
                  <a:lnTo>
                    <a:pt x="252234" y="1063396"/>
                  </a:lnTo>
                  <a:lnTo>
                    <a:pt x="251675" y="1063955"/>
                  </a:lnTo>
                  <a:lnTo>
                    <a:pt x="252780" y="1064183"/>
                  </a:lnTo>
                  <a:lnTo>
                    <a:pt x="254876" y="1067269"/>
                  </a:lnTo>
                  <a:lnTo>
                    <a:pt x="259321" y="1079969"/>
                  </a:lnTo>
                  <a:lnTo>
                    <a:pt x="263372" y="1085049"/>
                  </a:lnTo>
                  <a:lnTo>
                    <a:pt x="259473" y="1085049"/>
                  </a:lnTo>
                  <a:lnTo>
                    <a:pt x="253619" y="1081239"/>
                  </a:lnTo>
                  <a:lnTo>
                    <a:pt x="251066" y="1085049"/>
                  </a:lnTo>
                  <a:lnTo>
                    <a:pt x="252158" y="1088859"/>
                  </a:lnTo>
                  <a:lnTo>
                    <a:pt x="252526" y="1092669"/>
                  </a:lnTo>
                  <a:lnTo>
                    <a:pt x="247777" y="1096479"/>
                  </a:lnTo>
                  <a:lnTo>
                    <a:pt x="253619" y="1093939"/>
                  </a:lnTo>
                  <a:lnTo>
                    <a:pt x="259473" y="1100289"/>
                  </a:lnTo>
                  <a:lnTo>
                    <a:pt x="259473" y="1110449"/>
                  </a:lnTo>
                  <a:lnTo>
                    <a:pt x="247777" y="1110449"/>
                  </a:lnTo>
                  <a:lnTo>
                    <a:pt x="243865" y="1107909"/>
                  </a:lnTo>
                  <a:lnTo>
                    <a:pt x="245732" y="1111719"/>
                  </a:lnTo>
                  <a:lnTo>
                    <a:pt x="242646" y="1115529"/>
                  </a:lnTo>
                  <a:lnTo>
                    <a:pt x="239204" y="1118069"/>
                  </a:lnTo>
                  <a:lnTo>
                    <a:pt x="239966" y="1119339"/>
                  </a:lnTo>
                  <a:lnTo>
                    <a:pt x="245821" y="1119339"/>
                  </a:lnTo>
                  <a:lnTo>
                    <a:pt x="247777" y="1121879"/>
                  </a:lnTo>
                  <a:lnTo>
                    <a:pt x="251675" y="1119339"/>
                  </a:lnTo>
                  <a:lnTo>
                    <a:pt x="257530" y="1133309"/>
                  </a:lnTo>
                  <a:lnTo>
                    <a:pt x="243865" y="1129499"/>
                  </a:lnTo>
                  <a:lnTo>
                    <a:pt x="247777" y="1137119"/>
                  </a:lnTo>
                  <a:lnTo>
                    <a:pt x="249504" y="1138389"/>
                  </a:lnTo>
                  <a:lnTo>
                    <a:pt x="248500" y="1140929"/>
                  </a:lnTo>
                  <a:lnTo>
                    <a:pt x="248589" y="1143469"/>
                  </a:lnTo>
                  <a:lnTo>
                    <a:pt x="253619" y="1147279"/>
                  </a:lnTo>
                  <a:lnTo>
                    <a:pt x="247777" y="1148549"/>
                  </a:lnTo>
                  <a:lnTo>
                    <a:pt x="243865" y="1143469"/>
                  </a:lnTo>
                  <a:lnTo>
                    <a:pt x="238010" y="1139659"/>
                  </a:lnTo>
                  <a:lnTo>
                    <a:pt x="241922" y="1143469"/>
                  </a:lnTo>
                  <a:lnTo>
                    <a:pt x="234111" y="1143469"/>
                  </a:lnTo>
                  <a:lnTo>
                    <a:pt x="241922" y="1147279"/>
                  </a:lnTo>
                  <a:lnTo>
                    <a:pt x="228257" y="1147279"/>
                  </a:lnTo>
                  <a:lnTo>
                    <a:pt x="234111" y="1158709"/>
                  </a:lnTo>
                  <a:lnTo>
                    <a:pt x="232168" y="1158709"/>
                  </a:lnTo>
                  <a:lnTo>
                    <a:pt x="230212" y="1157439"/>
                  </a:lnTo>
                  <a:lnTo>
                    <a:pt x="233083" y="1161249"/>
                  </a:lnTo>
                  <a:lnTo>
                    <a:pt x="231190" y="1165059"/>
                  </a:lnTo>
                  <a:lnTo>
                    <a:pt x="230759" y="1168869"/>
                  </a:lnTo>
                  <a:lnTo>
                    <a:pt x="238010" y="1173949"/>
                  </a:lnTo>
                  <a:lnTo>
                    <a:pt x="236067" y="1173949"/>
                  </a:lnTo>
                  <a:lnTo>
                    <a:pt x="245821" y="1180299"/>
                  </a:lnTo>
                  <a:lnTo>
                    <a:pt x="236067" y="1184109"/>
                  </a:lnTo>
                  <a:lnTo>
                    <a:pt x="234111" y="1186649"/>
                  </a:lnTo>
                  <a:lnTo>
                    <a:pt x="236067" y="1191729"/>
                  </a:lnTo>
                  <a:lnTo>
                    <a:pt x="245821" y="1191729"/>
                  </a:lnTo>
                  <a:lnTo>
                    <a:pt x="249720" y="1194269"/>
                  </a:lnTo>
                  <a:lnTo>
                    <a:pt x="245694" y="1200619"/>
                  </a:lnTo>
                  <a:lnTo>
                    <a:pt x="245325" y="1204429"/>
                  </a:lnTo>
                  <a:lnTo>
                    <a:pt x="248627" y="1208239"/>
                  </a:lnTo>
                  <a:lnTo>
                    <a:pt x="255574" y="1217129"/>
                  </a:lnTo>
                  <a:lnTo>
                    <a:pt x="244322" y="1215859"/>
                  </a:lnTo>
                  <a:lnTo>
                    <a:pt x="235826" y="1210779"/>
                  </a:lnTo>
                  <a:lnTo>
                    <a:pt x="228409" y="1206969"/>
                  </a:lnTo>
                  <a:lnTo>
                    <a:pt x="220459" y="1206969"/>
                  </a:lnTo>
                  <a:lnTo>
                    <a:pt x="228257" y="1212049"/>
                  </a:lnTo>
                  <a:lnTo>
                    <a:pt x="232168" y="1217129"/>
                  </a:lnTo>
                  <a:lnTo>
                    <a:pt x="232168" y="1224749"/>
                  </a:lnTo>
                  <a:lnTo>
                    <a:pt x="226517" y="1228559"/>
                  </a:lnTo>
                  <a:lnTo>
                    <a:pt x="220700" y="1232369"/>
                  </a:lnTo>
                  <a:lnTo>
                    <a:pt x="213779" y="1236179"/>
                  </a:lnTo>
                  <a:lnTo>
                    <a:pt x="204851" y="1238719"/>
                  </a:lnTo>
                  <a:lnTo>
                    <a:pt x="214604" y="1241259"/>
                  </a:lnTo>
                  <a:lnTo>
                    <a:pt x="218503" y="1250149"/>
                  </a:lnTo>
                  <a:lnTo>
                    <a:pt x="210058" y="1244638"/>
                  </a:lnTo>
                  <a:lnTo>
                    <a:pt x="212648" y="1248879"/>
                  </a:lnTo>
                  <a:lnTo>
                    <a:pt x="216560" y="1252689"/>
                  </a:lnTo>
                  <a:lnTo>
                    <a:pt x="215582" y="1257769"/>
                  </a:lnTo>
                  <a:lnTo>
                    <a:pt x="203390" y="1257769"/>
                  </a:lnTo>
                  <a:lnTo>
                    <a:pt x="206806" y="1261579"/>
                  </a:lnTo>
                  <a:lnTo>
                    <a:pt x="202895" y="1261579"/>
                  </a:lnTo>
                  <a:lnTo>
                    <a:pt x="204851" y="1262862"/>
                  </a:lnTo>
                  <a:lnTo>
                    <a:pt x="204851" y="1264729"/>
                  </a:lnTo>
                  <a:lnTo>
                    <a:pt x="206806" y="1264729"/>
                  </a:lnTo>
                  <a:lnTo>
                    <a:pt x="206806" y="1264132"/>
                  </a:lnTo>
                  <a:lnTo>
                    <a:pt x="210705" y="1266659"/>
                  </a:lnTo>
                  <a:lnTo>
                    <a:pt x="204851" y="1271739"/>
                  </a:lnTo>
                  <a:lnTo>
                    <a:pt x="206806" y="1278089"/>
                  </a:lnTo>
                  <a:lnTo>
                    <a:pt x="195097" y="1271739"/>
                  </a:lnTo>
                  <a:lnTo>
                    <a:pt x="198996" y="1267929"/>
                  </a:lnTo>
                  <a:lnTo>
                    <a:pt x="193205" y="1267929"/>
                  </a:lnTo>
                  <a:lnTo>
                    <a:pt x="193636" y="1271739"/>
                  </a:lnTo>
                  <a:lnTo>
                    <a:pt x="196253" y="1275549"/>
                  </a:lnTo>
                  <a:lnTo>
                    <a:pt x="197040" y="1279359"/>
                  </a:lnTo>
                  <a:lnTo>
                    <a:pt x="200952" y="1285709"/>
                  </a:lnTo>
                  <a:lnTo>
                    <a:pt x="210705" y="1286979"/>
                  </a:lnTo>
                  <a:lnTo>
                    <a:pt x="214604" y="1289519"/>
                  </a:lnTo>
                  <a:lnTo>
                    <a:pt x="212648" y="1290789"/>
                  </a:lnTo>
                  <a:lnTo>
                    <a:pt x="216560" y="1293329"/>
                  </a:lnTo>
                  <a:lnTo>
                    <a:pt x="212648" y="1293329"/>
                  </a:lnTo>
                  <a:lnTo>
                    <a:pt x="206806" y="1295869"/>
                  </a:lnTo>
                  <a:lnTo>
                    <a:pt x="202895" y="1293329"/>
                  </a:lnTo>
                  <a:lnTo>
                    <a:pt x="206806" y="1303489"/>
                  </a:lnTo>
                  <a:lnTo>
                    <a:pt x="200952" y="1300949"/>
                  </a:lnTo>
                  <a:lnTo>
                    <a:pt x="198120" y="1300035"/>
                  </a:lnTo>
                  <a:lnTo>
                    <a:pt x="197777" y="1299337"/>
                  </a:lnTo>
                  <a:lnTo>
                    <a:pt x="197180" y="1299730"/>
                  </a:lnTo>
                  <a:lnTo>
                    <a:pt x="197040" y="1299679"/>
                  </a:lnTo>
                  <a:lnTo>
                    <a:pt x="197053" y="1299819"/>
                  </a:lnTo>
                  <a:lnTo>
                    <a:pt x="198996" y="1301775"/>
                  </a:lnTo>
                  <a:lnTo>
                    <a:pt x="198805" y="1301407"/>
                  </a:lnTo>
                  <a:lnTo>
                    <a:pt x="200952" y="1303489"/>
                  </a:lnTo>
                  <a:lnTo>
                    <a:pt x="206806" y="1304759"/>
                  </a:lnTo>
                  <a:lnTo>
                    <a:pt x="198996" y="1304759"/>
                  </a:lnTo>
                  <a:lnTo>
                    <a:pt x="196469" y="1309839"/>
                  </a:lnTo>
                  <a:lnTo>
                    <a:pt x="203631" y="1314919"/>
                  </a:lnTo>
                  <a:lnTo>
                    <a:pt x="211886" y="1322539"/>
                  </a:lnTo>
                  <a:lnTo>
                    <a:pt x="212648" y="1328889"/>
                  </a:lnTo>
                  <a:lnTo>
                    <a:pt x="206806" y="1325079"/>
                  </a:lnTo>
                  <a:lnTo>
                    <a:pt x="210705" y="1336509"/>
                  </a:lnTo>
                  <a:lnTo>
                    <a:pt x="202895" y="1337779"/>
                  </a:lnTo>
                  <a:lnTo>
                    <a:pt x="199732" y="1335239"/>
                  </a:lnTo>
                  <a:lnTo>
                    <a:pt x="183146" y="1331429"/>
                  </a:lnTo>
                  <a:lnTo>
                    <a:pt x="175590" y="1328889"/>
                  </a:lnTo>
                  <a:lnTo>
                    <a:pt x="174459" y="1332699"/>
                  </a:lnTo>
                  <a:lnTo>
                    <a:pt x="179730" y="1335239"/>
                  </a:lnTo>
                  <a:lnTo>
                    <a:pt x="186829" y="1339049"/>
                  </a:lnTo>
                  <a:lnTo>
                    <a:pt x="191198" y="1344129"/>
                  </a:lnTo>
                  <a:lnTo>
                    <a:pt x="183388" y="1340319"/>
                  </a:lnTo>
                  <a:lnTo>
                    <a:pt x="187286" y="1347939"/>
                  </a:lnTo>
                  <a:lnTo>
                    <a:pt x="183388" y="1344129"/>
                  </a:lnTo>
                  <a:lnTo>
                    <a:pt x="181444" y="1350479"/>
                  </a:lnTo>
                  <a:lnTo>
                    <a:pt x="177533" y="1344129"/>
                  </a:lnTo>
                  <a:lnTo>
                    <a:pt x="173634" y="1351749"/>
                  </a:lnTo>
                  <a:lnTo>
                    <a:pt x="175590" y="1350479"/>
                  </a:lnTo>
                  <a:lnTo>
                    <a:pt x="171678" y="1355559"/>
                  </a:lnTo>
                  <a:lnTo>
                    <a:pt x="187286" y="1361909"/>
                  </a:lnTo>
                  <a:lnTo>
                    <a:pt x="189242" y="1363179"/>
                  </a:lnTo>
                  <a:lnTo>
                    <a:pt x="177533" y="1363179"/>
                  </a:lnTo>
                  <a:lnTo>
                    <a:pt x="177533" y="1361909"/>
                  </a:lnTo>
                  <a:lnTo>
                    <a:pt x="170522" y="1361909"/>
                  </a:lnTo>
                  <a:lnTo>
                    <a:pt x="172847" y="1366989"/>
                  </a:lnTo>
                  <a:lnTo>
                    <a:pt x="173634" y="1366989"/>
                  </a:lnTo>
                  <a:lnTo>
                    <a:pt x="179489" y="1369529"/>
                  </a:lnTo>
                  <a:lnTo>
                    <a:pt x="179489" y="1373339"/>
                  </a:lnTo>
                  <a:lnTo>
                    <a:pt x="169735" y="1369529"/>
                  </a:lnTo>
                  <a:lnTo>
                    <a:pt x="169735" y="1374609"/>
                  </a:lnTo>
                  <a:lnTo>
                    <a:pt x="165836" y="1373339"/>
                  </a:lnTo>
                  <a:lnTo>
                    <a:pt x="169303" y="1374609"/>
                  </a:lnTo>
                  <a:lnTo>
                    <a:pt x="170218" y="1377149"/>
                  </a:lnTo>
                  <a:lnTo>
                    <a:pt x="171869" y="1380959"/>
                  </a:lnTo>
                  <a:lnTo>
                    <a:pt x="177533" y="1384769"/>
                  </a:lnTo>
                  <a:lnTo>
                    <a:pt x="170561" y="1384769"/>
                  </a:lnTo>
                  <a:lnTo>
                    <a:pt x="169976" y="1388579"/>
                  </a:lnTo>
                  <a:lnTo>
                    <a:pt x="168300" y="1392389"/>
                  </a:lnTo>
                  <a:lnTo>
                    <a:pt x="169735" y="1396199"/>
                  </a:lnTo>
                  <a:lnTo>
                    <a:pt x="167779" y="1396199"/>
                  </a:lnTo>
                  <a:lnTo>
                    <a:pt x="171284" y="1401279"/>
                  </a:lnTo>
                  <a:lnTo>
                    <a:pt x="173875" y="1406359"/>
                  </a:lnTo>
                  <a:lnTo>
                    <a:pt x="176834" y="1412709"/>
                  </a:lnTo>
                  <a:lnTo>
                    <a:pt x="181444" y="1420329"/>
                  </a:lnTo>
                  <a:lnTo>
                    <a:pt x="173634" y="1413979"/>
                  </a:lnTo>
                  <a:lnTo>
                    <a:pt x="173875" y="1419059"/>
                  </a:lnTo>
                  <a:lnTo>
                    <a:pt x="179971" y="1422869"/>
                  </a:lnTo>
                  <a:lnTo>
                    <a:pt x="186804" y="1427949"/>
                  </a:lnTo>
                  <a:lnTo>
                    <a:pt x="189242" y="1431759"/>
                  </a:lnTo>
                  <a:lnTo>
                    <a:pt x="183781" y="1430489"/>
                  </a:lnTo>
                  <a:lnTo>
                    <a:pt x="182168" y="1433029"/>
                  </a:lnTo>
                  <a:lnTo>
                    <a:pt x="180187" y="1435569"/>
                  </a:lnTo>
                  <a:lnTo>
                    <a:pt x="173634" y="1434299"/>
                  </a:lnTo>
                  <a:lnTo>
                    <a:pt x="179489" y="1439379"/>
                  </a:lnTo>
                  <a:lnTo>
                    <a:pt x="181444" y="1445729"/>
                  </a:lnTo>
                  <a:lnTo>
                    <a:pt x="191198" y="1450809"/>
                  </a:lnTo>
                  <a:lnTo>
                    <a:pt x="183388" y="1450809"/>
                  </a:lnTo>
                  <a:lnTo>
                    <a:pt x="182524" y="1449539"/>
                  </a:lnTo>
                  <a:lnTo>
                    <a:pt x="175590" y="1439379"/>
                  </a:lnTo>
                  <a:lnTo>
                    <a:pt x="171678" y="1441919"/>
                  </a:lnTo>
                  <a:lnTo>
                    <a:pt x="175590" y="1449539"/>
                  </a:lnTo>
                  <a:lnTo>
                    <a:pt x="167779" y="1446999"/>
                  </a:lnTo>
                  <a:lnTo>
                    <a:pt x="173634" y="1449539"/>
                  </a:lnTo>
                  <a:lnTo>
                    <a:pt x="171691" y="1453349"/>
                  </a:lnTo>
                  <a:lnTo>
                    <a:pt x="175590" y="1454619"/>
                  </a:lnTo>
                  <a:lnTo>
                    <a:pt x="167779" y="1453349"/>
                  </a:lnTo>
                  <a:lnTo>
                    <a:pt x="159981" y="1453349"/>
                  </a:lnTo>
                  <a:lnTo>
                    <a:pt x="154127" y="1450809"/>
                  </a:lnTo>
                  <a:lnTo>
                    <a:pt x="156083" y="1454619"/>
                  </a:lnTo>
                  <a:lnTo>
                    <a:pt x="146329" y="1457159"/>
                  </a:lnTo>
                  <a:lnTo>
                    <a:pt x="148272" y="1458429"/>
                  </a:lnTo>
                  <a:lnTo>
                    <a:pt x="154279" y="1463509"/>
                  </a:lnTo>
                  <a:lnTo>
                    <a:pt x="155346" y="1467319"/>
                  </a:lnTo>
                  <a:lnTo>
                    <a:pt x="156781" y="1471129"/>
                  </a:lnTo>
                  <a:lnTo>
                    <a:pt x="163880" y="1476209"/>
                  </a:lnTo>
                  <a:lnTo>
                    <a:pt x="154127" y="1474939"/>
                  </a:lnTo>
                  <a:lnTo>
                    <a:pt x="154127" y="1480019"/>
                  </a:lnTo>
                  <a:lnTo>
                    <a:pt x="169735" y="1483829"/>
                  </a:lnTo>
                  <a:lnTo>
                    <a:pt x="173634" y="1488909"/>
                  </a:lnTo>
                  <a:lnTo>
                    <a:pt x="173634" y="1493989"/>
                  </a:lnTo>
                  <a:lnTo>
                    <a:pt x="171678" y="1493989"/>
                  </a:lnTo>
                  <a:lnTo>
                    <a:pt x="166166" y="1490179"/>
                  </a:lnTo>
                  <a:lnTo>
                    <a:pt x="161201" y="1488909"/>
                  </a:lnTo>
                  <a:lnTo>
                    <a:pt x="156591" y="1491449"/>
                  </a:lnTo>
                  <a:lnTo>
                    <a:pt x="152171" y="1492719"/>
                  </a:lnTo>
                  <a:lnTo>
                    <a:pt x="150228" y="1493989"/>
                  </a:lnTo>
                  <a:lnTo>
                    <a:pt x="150228" y="1501609"/>
                  </a:lnTo>
                  <a:lnTo>
                    <a:pt x="156083" y="1507959"/>
                  </a:lnTo>
                  <a:lnTo>
                    <a:pt x="148272" y="1501609"/>
                  </a:lnTo>
                  <a:lnTo>
                    <a:pt x="142417" y="1501609"/>
                  </a:lnTo>
                  <a:lnTo>
                    <a:pt x="142417" y="1496529"/>
                  </a:lnTo>
                  <a:lnTo>
                    <a:pt x="135775" y="1496529"/>
                  </a:lnTo>
                  <a:lnTo>
                    <a:pt x="136080" y="1500339"/>
                  </a:lnTo>
                  <a:lnTo>
                    <a:pt x="138582" y="1505419"/>
                  </a:lnTo>
                  <a:lnTo>
                    <a:pt x="138518" y="1509229"/>
                  </a:lnTo>
                  <a:lnTo>
                    <a:pt x="130721" y="1507959"/>
                  </a:lnTo>
                  <a:lnTo>
                    <a:pt x="133858" y="1514309"/>
                  </a:lnTo>
                  <a:lnTo>
                    <a:pt x="139738" y="1520659"/>
                  </a:lnTo>
                  <a:lnTo>
                    <a:pt x="147447" y="1525739"/>
                  </a:lnTo>
                  <a:lnTo>
                    <a:pt x="156070" y="1530819"/>
                  </a:lnTo>
                  <a:lnTo>
                    <a:pt x="146316" y="1529549"/>
                  </a:lnTo>
                  <a:lnTo>
                    <a:pt x="144373" y="1527009"/>
                  </a:lnTo>
                  <a:lnTo>
                    <a:pt x="136563" y="1521929"/>
                  </a:lnTo>
                  <a:lnTo>
                    <a:pt x="128765" y="1525739"/>
                  </a:lnTo>
                  <a:lnTo>
                    <a:pt x="132664" y="1534629"/>
                  </a:lnTo>
                  <a:lnTo>
                    <a:pt x="128765" y="1540979"/>
                  </a:lnTo>
                  <a:lnTo>
                    <a:pt x="120954" y="1540979"/>
                  </a:lnTo>
                  <a:lnTo>
                    <a:pt x="119011" y="1537169"/>
                  </a:lnTo>
                  <a:lnTo>
                    <a:pt x="117055" y="1534629"/>
                  </a:lnTo>
                  <a:lnTo>
                    <a:pt x="117729" y="1540979"/>
                  </a:lnTo>
                  <a:lnTo>
                    <a:pt x="116573" y="1547329"/>
                  </a:lnTo>
                  <a:lnTo>
                    <a:pt x="117602" y="1552409"/>
                  </a:lnTo>
                  <a:lnTo>
                    <a:pt x="124866" y="1558759"/>
                  </a:lnTo>
                  <a:lnTo>
                    <a:pt x="119011" y="1554949"/>
                  </a:lnTo>
                  <a:lnTo>
                    <a:pt x="119011" y="1560029"/>
                  </a:lnTo>
                  <a:lnTo>
                    <a:pt x="115112" y="1560029"/>
                  </a:lnTo>
                  <a:lnTo>
                    <a:pt x="122910" y="1563839"/>
                  </a:lnTo>
                  <a:lnTo>
                    <a:pt x="120954" y="1563839"/>
                  </a:lnTo>
                  <a:lnTo>
                    <a:pt x="122821" y="1566887"/>
                  </a:lnTo>
                  <a:lnTo>
                    <a:pt x="119011" y="1566887"/>
                  </a:lnTo>
                  <a:lnTo>
                    <a:pt x="122910" y="1570786"/>
                  </a:lnTo>
                  <a:lnTo>
                    <a:pt x="122910" y="1572729"/>
                  </a:lnTo>
                  <a:lnTo>
                    <a:pt x="124866" y="1572729"/>
                  </a:lnTo>
                  <a:lnTo>
                    <a:pt x="122999" y="1567167"/>
                  </a:lnTo>
                  <a:lnTo>
                    <a:pt x="124866" y="1570189"/>
                  </a:lnTo>
                  <a:lnTo>
                    <a:pt x="128765" y="1581619"/>
                  </a:lnTo>
                  <a:lnTo>
                    <a:pt x="120954" y="1584159"/>
                  </a:lnTo>
                  <a:lnTo>
                    <a:pt x="117055" y="1580349"/>
                  </a:lnTo>
                  <a:lnTo>
                    <a:pt x="117094" y="1587969"/>
                  </a:lnTo>
                  <a:lnTo>
                    <a:pt x="121691" y="1596859"/>
                  </a:lnTo>
                  <a:lnTo>
                    <a:pt x="124460" y="1605749"/>
                  </a:lnTo>
                  <a:lnTo>
                    <a:pt x="119011" y="1610829"/>
                  </a:lnTo>
                  <a:lnTo>
                    <a:pt x="115112" y="1610829"/>
                  </a:lnTo>
                  <a:lnTo>
                    <a:pt x="107302" y="1603209"/>
                  </a:lnTo>
                  <a:lnTo>
                    <a:pt x="105346" y="1609559"/>
                  </a:lnTo>
                  <a:lnTo>
                    <a:pt x="109651" y="1612099"/>
                  </a:lnTo>
                  <a:lnTo>
                    <a:pt x="114858" y="1614639"/>
                  </a:lnTo>
                  <a:lnTo>
                    <a:pt x="118249" y="1618449"/>
                  </a:lnTo>
                  <a:lnTo>
                    <a:pt x="117055" y="1620989"/>
                  </a:lnTo>
                  <a:lnTo>
                    <a:pt x="107302" y="1617179"/>
                  </a:lnTo>
                  <a:lnTo>
                    <a:pt x="115112" y="1624799"/>
                  </a:lnTo>
                  <a:lnTo>
                    <a:pt x="120561" y="1624799"/>
                  </a:lnTo>
                  <a:lnTo>
                    <a:pt x="123647" y="1623529"/>
                  </a:lnTo>
                  <a:lnTo>
                    <a:pt x="126352" y="1623529"/>
                  </a:lnTo>
                  <a:lnTo>
                    <a:pt x="130708" y="1626069"/>
                  </a:lnTo>
                  <a:lnTo>
                    <a:pt x="126784" y="1628609"/>
                  </a:lnTo>
                  <a:lnTo>
                    <a:pt x="128524" y="1631149"/>
                  </a:lnTo>
                  <a:lnTo>
                    <a:pt x="129895" y="1634959"/>
                  </a:lnTo>
                  <a:lnTo>
                    <a:pt x="124866" y="1636229"/>
                  </a:lnTo>
                  <a:lnTo>
                    <a:pt x="124866" y="1634959"/>
                  </a:lnTo>
                  <a:lnTo>
                    <a:pt x="117055" y="1631149"/>
                  </a:lnTo>
                  <a:lnTo>
                    <a:pt x="113157" y="1626069"/>
                  </a:lnTo>
                  <a:lnTo>
                    <a:pt x="105778" y="1633689"/>
                  </a:lnTo>
                  <a:lnTo>
                    <a:pt x="104927" y="1648929"/>
                  </a:lnTo>
                  <a:lnTo>
                    <a:pt x="97548" y="1656549"/>
                  </a:lnTo>
                  <a:lnTo>
                    <a:pt x="100723" y="1662899"/>
                  </a:lnTo>
                  <a:lnTo>
                    <a:pt x="104127" y="1675599"/>
                  </a:lnTo>
                  <a:lnTo>
                    <a:pt x="107302" y="1680679"/>
                  </a:lnTo>
                  <a:lnTo>
                    <a:pt x="100050" y="1678139"/>
                  </a:lnTo>
                  <a:lnTo>
                    <a:pt x="93154" y="1675599"/>
                  </a:lnTo>
                  <a:lnTo>
                    <a:pt x="86995" y="1671789"/>
                  </a:lnTo>
                  <a:lnTo>
                    <a:pt x="81940" y="1667979"/>
                  </a:lnTo>
                  <a:lnTo>
                    <a:pt x="82791" y="1671789"/>
                  </a:lnTo>
                  <a:lnTo>
                    <a:pt x="87299" y="1676869"/>
                  </a:lnTo>
                  <a:lnTo>
                    <a:pt x="89623" y="1681949"/>
                  </a:lnTo>
                  <a:lnTo>
                    <a:pt x="83896" y="1680679"/>
                  </a:lnTo>
                  <a:lnTo>
                    <a:pt x="89446" y="1687029"/>
                  </a:lnTo>
                  <a:lnTo>
                    <a:pt x="91694" y="1694649"/>
                  </a:lnTo>
                  <a:lnTo>
                    <a:pt x="95415" y="1700999"/>
                  </a:lnTo>
                  <a:lnTo>
                    <a:pt x="105346" y="1708619"/>
                  </a:lnTo>
                  <a:lnTo>
                    <a:pt x="101447" y="1706079"/>
                  </a:lnTo>
                  <a:lnTo>
                    <a:pt x="103403" y="1714969"/>
                  </a:lnTo>
                  <a:lnTo>
                    <a:pt x="93649" y="1704809"/>
                  </a:lnTo>
                  <a:lnTo>
                    <a:pt x="93649" y="1767039"/>
                  </a:lnTo>
                  <a:lnTo>
                    <a:pt x="92087" y="1773135"/>
                  </a:lnTo>
                  <a:lnTo>
                    <a:pt x="85839" y="1767039"/>
                  </a:lnTo>
                  <a:lnTo>
                    <a:pt x="93649" y="1767039"/>
                  </a:lnTo>
                  <a:lnTo>
                    <a:pt x="93649" y="1704809"/>
                  </a:lnTo>
                  <a:lnTo>
                    <a:pt x="91935" y="1708619"/>
                  </a:lnTo>
                  <a:lnTo>
                    <a:pt x="84378" y="1709889"/>
                  </a:lnTo>
                  <a:lnTo>
                    <a:pt x="72186" y="1709889"/>
                  </a:lnTo>
                  <a:lnTo>
                    <a:pt x="72186" y="1712429"/>
                  </a:lnTo>
                  <a:lnTo>
                    <a:pt x="85839" y="1714969"/>
                  </a:lnTo>
                  <a:lnTo>
                    <a:pt x="83896" y="1718779"/>
                  </a:lnTo>
                  <a:lnTo>
                    <a:pt x="79984" y="1718779"/>
                  </a:lnTo>
                  <a:lnTo>
                    <a:pt x="83896" y="1722589"/>
                  </a:lnTo>
                  <a:lnTo>
                    <a:pt x="78041" y="1722589"/>
                  </a:lnTo>
                  <a:lnTo>
                    <a:pt x="76085" y="1716239"/>
                  </a:lnTo>
                  <a:lnTo>
                    <a:pt x="70231" y="1714969"/>
                  </a:lnTo>
                  <a:lnTo>
                    <a:pt x="68961" y="1718779"/>
                  </a:lnTo>
                  <a:lnTo>
                    <a:pt x="71704" y="1723859"/>
                  </a:lnTo>
                  <a:lnTo>
                    <a:pt x="75171" y="1730209"/>
                  </a:lnTo>
                  <a:lnTo>
                    <a:pt x="76085" y="1735289"/>
                  </a:lnTo>
                  <a:lnTo>
                    <a:pt x="74142" y="1734019"/>
                  </a:lnTo>
                  <a:lnTo>
                    <a:pt x="70231" y="1740369"/>
                  </a:lnTo>
                  <a:lnTo>
                    <a:pt x="74142" y="1747989"/>
                  </a:lnTo>
                  <a:lnTo>
                    <a:pt x="68287" y="1745449"/>
                  </a:lnTo>
                  <a:lnTo>
                    <a:pt x="68287" y="1747989"/>
                  </a:lnTo>
                  <a:lnTo>
                    <a:pt x="72186" y="1749259"/>
                  </a:lnTo>
                  <a:lnTo>
                    <a:pt x="72186" y="1751799"/>
                  </a:lnTo>
                  <a:lnTo>
                    <a:pt x="74142" y="1753069"/>
                  </a:lnTo>
                  <a:lnTo>
                    <a:pt x="78041" y="1763229"/>
                  </a:lnTo>
                  <a:lnTo>
                    <a:pt x="76085" y="1764499"/>
                  </a:lnTo>
                  <a:lnTo>
                    <a:pt x="72186" y="1764499"/>
                  </a:lnTo>
                  <a:lnTo>
                    <a:pt x="81940" y="1778469"/>
                  </a:lnTo>
                  <a:lnTo>
                    <a:pt x="82918" y="1778469"/>
                  </a:lnTo>
                  <a:lnTo>
                    <a:pt x="87795" y="1781009"/>
                  </a:lnTo>
                  <a:lnTo>
                    <a:pt x="85839" y="1774659"/>
                  </a:lnTo>
                  <a:lnTo>
                    <a:pt x="91694" y="1774659"/>
                  </a:lnTo>
                  <a:lnTo>
                    <a:pt x="93649" y="1774659"/>
                  </a:lnTo>
                  <a:lnTo>
                    <a:pt x="92862" y="1773897"/>
                  </a:lnTo>
                  <a:lnTo>
                    <a:pt x="93649" y="1773389"/>
                  </a:lnTo>
                  <a:lnTo>
                    <a:pt x="93891" y="1767039"/>
                  </a:lnTo>
                  <a:lnTo>
                    <a:pt x="94195" y="1759419"/>
                  </a:lnTo>
                  <a:lnTo>
                    <a:pt x="111201" y="1722589"/>
                  </a:lnTo>
                  <a:lnTo>
                    <a:pt x="109258" y="1718779"/>
                  </a:lnTo>
                  <a:lnTo>
                    <a:pt x="105346" y="1716239"/>
                  </a:lnTo>
                  <a:lnTo>
                    <a:pt x="112915" y="1714969"/>
                  </a:lnTo>
                  <a:lnTo>
                    <a:pt x="119011" y="1712429"/>
                  </a:lnTo>
                  <a:lnTo>
                    <a:pt x="120294" y="1708619"/>
                  </a:lnTo>
                  <a:lnTo>
                    <a:pt x="120713" y="1707349"/>
                  </a:lnTo>
                  <a:lnTo>
                    <a:pt x="115112" y="1700999"/>
                  </a:lnTo>
                  <a:lnTo>
                    <a:pt x="117055" y="1700999"/>
                  </a:lnTo>
                  <a:lnTo>
                    <a:pt x="119011" y="1702269"/>
                  </a:lnTo>
                  <a:lnTo>
                    <a:pt x="119837" y="1700999"/>
                  </a:lnTo>
                  <a:lnTo>
                    <a:pt x="121475" y="1698459"/>
                  </a:lnTo>
                  <a:lnTo>
                    <a:pt x="127050" y="1693379"/>
                  </a:lnTo>
                  <a:lnTo>
                    <a:pt x="133007" y="1688299"/>
                  </a:lnTo>
                  <a:lnTo>
                    <a:pt x="135978" y="1681949"/>
                  </a:lnTo>
                  <a:lnTo>
                    <a:pt x="136563" y="1680679"/>
                  </a:lnTo>
                  <a:lnTo>
                    <a:pt x="132092" y="1675599"/>
                  </a:lnTo>
                  <a:lnTo>
                    <a:pt x="135839" y="1671789"/>
                  </a:lnTo>
                  <a:lnTo>
                    <a:pt x="138493" y="1667979"/>
                  </a:lnTo>
                  <a:lnTo>
                    <a:pt x="135382" y="1665439"/>
                  </a:lnTo>
                  <a:lnTo>
                    <a:pt x="130721" y="1661629"/>
                  </a:lnTo>
                  <a:lnTo>
                    <a:pt x="134620" y="1665439"/>
                  </a:lnTo>
                  <a:lnTo>
                    <a:pt x="126809" y="1665439"/>
                  </a:lnTo>
                  <a:lnTo>
                    <a:pt x="120954" y="1656549"/>
                  </a:lnTo>
                  <a:lnTo>
                    <a:pt x="117055" y="1651469"/>
                  </a:lnTo>
                  <a:lnTo>
                    <a:pt x="125679" y="1654009"/>
                  </a:lnTo>
                  <a:lnTo>
                    <a:pt x="130467" y="1656549"/>
                  </a:lnTo>
                  <a:lnTo>
                    <a:pt x="134886" y="1657819"/>
                  </a:lnTo>
                  <a:lnTo>
                    <a:pt x="142417" y="1660359"/>
                  </a:lnTo>
                  <a:lnTo>
                    <a:pt x="136563" y="1661629"/>
                  </a:lnTo>
                  <a:lnTo>
                    <a:pt x="148272" y="1665439"/>
                  </a:lnTo>
                  <a:lnTo>
                    <a:pt x="140627" y="1654009"/>
                  </a:lnTo>
                  <a:lnTo>
                    <a:pt x="143192" y="1651469"/>
                  </a:lnTo>
                  <a:lnTo>
                    <a:pt x="147053" y="1647659"/>
                  </a:lnTo>
                  <a:lnTo>
                    <a:pt x="154584" y="1643849"/>
                  </a:lnTo>
                  <a:lnTo>
                    <a:pt x="150228" y="1636229"/>
                  </a:lnTo>
                  <a:lnTo>
                    <a:pt x="152171" y="1636229"/>
                  </a:lnTo>
                  <a:lnTo>
                    <a:pt x="154127" y="1638769"/>
                  </a:lnTo>
                  <a:lnTo>
                    <a:pt x="156476" y="1636229"/>
                  </a:lnTo>
                  <a:lnTo>
                    <a:pt x="153885" y="1632419"/>
                  </a:lnTo>
                  <a:lnTo>
                    <a:pt x="149466" y="1627339"/>
                  </a:lnTo>
                  <a:lnTo>
                    <a:pt x="147104" y="1623529"/>
                  </a:lnTo>
                  <a:lnTo>
                    <a:pt x="146329" y="1622259"/>
                  </a:lnTo>
                  <a:lnTo>
                    <a:pt x="152171" y="1624799"/>
                  </a:lnTo>
                  <a:lnTo>
                    <a:pt x="159981" y="1632419"/>
                  </a:lnTo>
                  <a:lnTo>
                    <a:pt x="162877" y="1626069"/>
                  </a:lnTo>
                  <a:lnTo>
                    <a:pt x="162788" y="1622259"/>
                  </a:lnTo>
                  <a:lnTo>
                    <a:pt x="162750" y="1620989"/>
                  </a:lnTo>
                  <a:lnTo>
                    <a:pt x="162661" y="1617179"/>
                  </a:lnTo>
                  <a:lnTo>
                    <a:pt x="163296" y="1610829"/>
                  </a:lnTo>
                  <a:lnTo>
                    <a:pt x="163550" y="1608289"/>
                  </a:lnTo>
                  <a:lnTo>
                    <a:pt x="169735" y="1603209"/>
                  </a:lnTo>
                  <a:lnTo>
                    <a:pt x="166217" y="1599399"/>
                  </a:lnTo>
                  <a:lnTo>
                    <a:pt x="163880" y="1596859"/>
                  </a:lnTo>
                  <a:lnTo>
                    <a:pt x="158026" y="1599399"/>
                  </a:lnTo>
                  <a:lnTo>
                    <a:pt x="154127" y="1595589"/>
                  </a:lnTo>
                  <a:lnTo>
                    <a:pt x="158026" y="1593049"/>
                  </a:lnTo>
                  <a:lnTo>
                    <a:pt x="163880" y="1595589"/>
                  </a:lnTo>
                  <a:lnTo>
                    <a:pt x="167779" y="1599399"/>
                  </a:lnTo>
                  <a:lnTo>
                    <a:pt x="175463" y="1594319"/>
                  </a:lnTo>
                  <a:lnTo>
                    <a:pt x="175602" y="1593049"/>
                  </a:lnTo>
                  <a:lnTo>
                    <a:pt x="176568" y="1584159"/>
                  </a:lnTo>
                  <a:lnTo>
                    <a:pt x="177660" y="1573999"/>
                  </a:lnTo>
                  <a:lnTo>
                    <a:pt x="185343" y="1566379"/>
                  </a:lnTo>
                  <a:lnTo>
                    <a:pt x="181013" y="1561299"/>
                  </a:lnTo>
                  <a:lnTo>
                    <a:pt x="178371" y="1558759"/>
                  </a:lnTo>
                  <a:lnTo>
                    <a:pt x="177050" y="1557489"/>
                  </a:lnTo>
                  <a:lnTo>
                    <a:pt x="173824" y="1553679"/>
                  </a:lnTo>
                  <a:lnTo>
                    <a:pt x="171691" y="1548599"/>
                  </a:lnTo>
                  <a:lnTo>
                    <a:pt x="177533" y="1552409"/>
                  </a:lnTo>
                  <a:lnTo>
                    <a:pt x="191198" y="1554949"/>
                  </a:lnTo>
                  <a:lnTo>
                    <a:pt x="191198" y="1557134"/>
                  </a:lnTo>
                  <a:lnTo>
                    <a:pt x="189242" y="1557134"/>
                  </a:lnTo>
                  <a:lnTo>
                    <a:pt x="191198" y="1558112"/>
                  </a:lnTo>
                  <a:lnTo>
                    <a:pt x="191198" y="1559090"/>
                  </a:lnTo>
                  <a:lnTo>
                    <a:pt x="191198" y="1560029"/>
                  </a:lnTo>
                  <a:lnTo>
                    <a:pt x="197053" y="1563839"/>
                  </a:lnTo>
                  <a:lnTo>
                    <a:pt x="200279" y="1557489"/>
                  </a:lnTo>
                  <a:lnTo>
                    <a:pt x="202412" y="1549869"/>
                  </a:lnTo>
                  <a:lnTo>
                    <a:pt x="202158" y="1548599"/>
                  </a:lnTo>
                  <a:lnTo>
                    <a:pt x="200888" y="1542249"/>
                  </a:lnTo>
                  <a:lnTo>
                    <a:pt x="199783" y="1540979"/>
                  </a:lnTo>
                  <a:lnTo>
                    <a:pt x="193141" y="1533359"/>
                  </a:lnTo>
                  <a:lnTo>
                    <a:pt x="199644" y="1534629"/>
                  </a:lnTo>
                  <a:lnTo>
                    <a:pt x="201193" y="1534629"/>
                  </a:lnTo>
                  <a:lnTo>
                    <a:pt x="201650" y="1533359"/>
                  </a:lnTo>
                  <a:lnTo>
                    <a:pt x="204851" y="1530819"/>
                  </a:lnTo>
                  <a:lnTo>
                    <a:pt x="204851" y="1529549"/>
                  </a:lnTo>
                  <a:lnTo>
                    <a:pt x="202895" y="1530819"/>
                  </a:lnTo>
                  <a:lnTo>
                    <a:pt x="200952" y="1530819"/>
                  </a:lnTo>
                  <a:lnTo>
                    <a:pt x="197142" y="1527009"/>
                  </a:lnTo>
                  <a:lnTo>
                    <a:pt x="198272" y="1525739"/>
                  </a:lnTo>
                  <a:lnTo>
                    <a:pt x="201218" y="1525739"/>
                  </a:lnTo>
                  <a:lnTo>
                    <a:pt x="202895" y="1523199"/>
                  </a:lnTo>
                  <a:lnTo>
                    <a:pt x="204851" y="1525739"/>
                  </a:lnTo>
                  <a:lnTo>
                    <a:pt x="203390" y="1523199"/>
                  </a:lnTo>
                  <a:lnTo>
                    <a:pt x="198996" y="1515579"/>
                  </a:lnTo>
                  <a:lnTo>
                    <a:pt x="200952" y="1515579"/>
                  </a:lnTo>
                  <a:lnTo>
                    <a:pt x="203873" y="1513674"/>
                  </a:lnTo>
                  <a:lnTo>
                    <a:pt x="198996" y="1511769"/>
                  </a:lnTo>
                  <a:lnTo>
                    <a:pt x="200304" y="1509229"/>
                  </a:lnTo>
                  <a:lnTo>
                    <a:pt x="200952" y="1507959"/>
                  </a:lnTo>
                  <a:lnTo>
                    <a:pt x="210705" y="1513039"/>
                  </a:lnTo>
                  <a:lnTo>
                    <a:pt x="210705" y="1509229"/>
                  </a:lnTo>
                  <a:lnTo>
                    <a:pt x="202895" y="1507959"/>
                  </a:lnTo>
                  <a:lnTo>
                    <a:pt x="205219" y="1505419"/>
                  </a:lnTo>
                  <a:lnTo>
                    <a:pt x="205333" y="1502879"/>
                  </a:lnTo>
                  <a:lnTo>
                    <a:pt x="206197" y="1500339"/>
                  </a:lnTo>
                  <a:lnTo>
                    <a:pt x="210705" y="1501609"/>
                  </a:lnTo>
                  <a:lnTo>
                    <a:pt x="212648" y="1501609"/>
                  </a:lnTo>
                  <a:lnTo>
                    <a:pt x="210705" y="1504149"/>
                  </a:lnTo>
                  <a:lnTo>
                    <a:pt x="217411" y="1501609"/>
                  </a:lnTo>
                  <a:lnTo>
                    <a:pt x="217449" y="1500339"/>
                  </a:lnTo>
                  <a:lnTo>
                    <a:pt x="217538" y="1497799"/>
                  </a:lnTo>
                  <a:lnTo>
                    <a:pt x="216522" y="1493989"/>
                  </a:lnTo>
                  <a:lnTo>
                    <a:pt x="216192" y="1492719"/>
                  </a:lnTo>
                  <a:lnTo>
                    <a:pt x="218503" y="1488909"/>
                  </a:lnTo>
                  <a:lnTo>
                    <a:pt x="202895" y="1483829"/>
                  </a:lnTo>
                  <a:lnTo>
                    <a:pt x="200952" y="1478749"/>
                  </a:lnTo>
                  <a:lnTo>
                    <a:pt x="206806" y="1482559"/>
                  </a:lnTo>
                  <a:lnTo>
                    <a:pt x="212648" y="1483829"/>
                  </a:lnTo>
                  <a:lnTo>
                    <a:pt x="214604" y="1480019"/>
                  </a:lnTo>
                  <a:lnTo>
                    <a:pt x="218503" y="1482559"/>
                  </a:lnTo>
                  <a:lnTo>
                    <a:pt x="221107" y="1480019"/>
                  </a:lnTo>
                  <a:lnTo>
                    <a:pt x="222415" y="1478749"/>
                  </a:lnTo>
                  <a:lnTo>
                    <a:pt x="219811" y="1476209"/>
                  </a:lnTo>
                  <a:lnTo>
                    <a:pt x="218503" y="1474939"/>
                  </a:lnTo>
                  <a:lnTo>
                    <a:pt x="216560" y="1474939"/>
                  </a:lnTo>
                  <a:lnTo>
                    <a:pt x="212648" y="1472399"/>
                  </a:lnTo>
                  <a:lnTo>
                    <a:pt x="218503" y="1468589"/>
                  </a:lnTo>
                  <a:lnTo>
                    <a:pt x="226314" y="1474939"/>
                  </a:lnTo>
                  <a:lnTo>
                    <a:pt x="221932" y="1468589"/>
                  </a:lnTo>
                  <a:lnTo>
                    <a:pt x="219303" y="1464779"/>
                  </a:lnTo>
                  <a:lnTo>
                    <a:pt x="220586" y="1460969"/>
                  </a:lnTo>
                  <a:lnTo>
                    <a:pt x="222719" y="1454619"/>
                  </a:lnTo>
                  <a:lnTo>
                    <a:pt x="223570" y="1452079"/>
                  </a:lnTo>
                  <a:lnTo>
                    <a:pt x="222161" y="1450809"/>
                  </a:lnTo>
                  <a:lnTo>
                    <a:pt x="216560" y="1445729"/>
                  </a:lnTo>
                  <a:lnTo>
                    <a:pt x="222415" y="1443189"/>
                  </a:lnTo>
                  <a:lnTo>
                    <a:pt x="224358" y="1450809"/>
                  </a:lnTo>
                  <a:lnTo>
                    <a:pt x="228257" y="1449539"/>
                  </a:lnTo>
                  <a:lnTo>
                    <a:pt x="232194" y="1443189"/>
                  </a:lnTo>
                  <a:lnTo>
                    <a:pt x="230708" y="1435569"/>
                  </a:lnTo>
                  <a:lnTo>
                    <a:pt x="230454" y="1434299"/>
                  </a:lnTo>
                  <a:lnTo>
                    <a:pt x="229997" y="1431759"/>
                  </a:lnTo>
                  <a:lnTo>
                    <a:pt x="229082" y="1426679"/>
                  </a:lnTo>
                  <a:lnTo>
                    <a:pt x="234111" y="1421599"/>
                  </a:lnTo>
                  <a:lnTo>
                    <a:pt x="235597" y="1420329"/>
                  </a:lnTo>
                  <a:lnTo>
                    <a:pt x="241554" y="1415249"/>
                  </a:lnTo>
                  <a:lnTo>
                    <a:pt x="245338" y="1406359"/>
                  </a:lnTo>
                  <a:lnTo>
                    <a:pt x="248386" y="1396199"/>
                  </a:lnTo>
                  <a:lnTo>
                    <a:pt x="253619" y="1387309"/>
                  </a:lnTo>
                  <a:lnTo>
                    <a:pt x="249720" y="1384769"/>
                  </a:lnTo>
                  <a:lnTo>
                    <a:pt x="255574" y="1377149"/>
                  </a:lnTo>
                  <a:lnTo>
                    <a:pt x="253072" y="1374609"/>
                  </a:lnTo>
                  <a:lnTo>
                    <a:pt x="251828" y="1373339"/>
                  </a:lnTo>
                  <a:lnTo>
                    <a:pt x="250456" y="1369529"/>
                  </a:lnTo>
                  <a:lnTo>
                    <a:pt x="248716" y="1364449"/>
                  </a:lnTo>
                  <a:lnTo>
                    <a:pt x="247497" y="1363179"/>
                  </a:lnTo>
                  <a:lnTo>
                    <a:pt x="243865" y="1359369"/>
                  </a:lnTo>
                  <a:lnTo>
                    <a:pt x="247777" y="1361909"/>
                  </a:lnTo>
                  <a:lnTo>
                    <a:pt x="251675" y="1361909"/>
                  </a:lnTo>
                  <a:lnTo>
                    <a:pt x="253619" y="1363179"/>
                  </a:lnTo>
                  <a:lnTo>
                    <a:pt x="253619" y="1359369"/>
                  </a:lnTo>
                  <a:lnTo>
                    <a:pt x="249720" y="1354289"/>
                  </a:lnTo>
                  <a:lnTo>
                    <a:pt x="257530" y="1354289"/>
                  </a:lnTo>
                  <a:lnTo>
                    <a:pt x="261429" y="1355559"/>
                  </a:lnTo>
                  <a:lnTo>
                    <a:pt x="262204" y="1354289"/>
                  </a:lnTo>
                  <a:lnTo>
                    <a:pt x="265328" y="1349209"/>
                  </a:lnTo>
                  <a:lnTo>
                    <a:pt x="265811" y="1347939"/>
                  </a:lnTo>
                  <a:lnTo>
                    <a:pt x="267284" y="1344129"/>
                  </a:lnTo>
                  <a:lnTo>
                    <a:pt x="267766" y="1342859"/>
                  </a:lnTo>
                  <a:lnTo>
                    <a:pt x="267931" y="1337779"/>
                  </a:lnTo>
                  <a:lnTo>
                    <a:pt x="268008" y="1335239"/>
                  </a:lnTo>
                  <a:lnTo>
                    <a:pt x="265328" y="1330159"/>
                  </a:lnTo>
                  <a:lnTo>
                    <a:pt x="265328" y="1328889"/>
                  </a:lnTo>
                  <a:lnTo>
                    <a:pt x="265328" y="1326349"/>
                  </a:lnTo>
                  <a:lnTo>
                    <a:pt x="273138" y="1330159"/>
                  </a:lnTo>
                  <a:lnTo>
                    <a:pt x="277037" y="1330159"/>
                  </a:lnTo>
                  <a:lnTo>
                    <a:pt x="278980" y="1326349"/>
                  </a:lnTo>
                  <a:lnTo>
                    <a:pt x="271183" y="1314919"/>
                  </a:lnTo>
                  <a:lnTo>
                    <a:pt x="273138" y="1314919"/>
                  </a:lnTo>
                  <a:lnTo>
                    <a:pt x="275082" y="1312379"/>
                  </a:lnTo>
                  <a:lnTo>
                    <a:pt x="278980" y="1312379"/>
                  </a:lnTo>
                  <a:lnTo>
                    <a:pt x="269227" y="1307299"/>
                  </a:lnTo>
                  <a:lnTo>
                    <a:pt x="271183" y="1304759"/>
                  </a:lnTo>
                  <a:lnTo>
                    <a:pt x="277037" y="1308569"/>
                  </a:lnTo>
                  <a:lnTo>
                    <a:pt x="280936" y="1308569"/>
                  </a:lnTo>
                  <a:lnTo>
                    <a:pt x="278625" y="1303489"/>
                  </a:lnTo>
                  <a:lnTo>
                    <a:pt x="277456" y="1300949"/>
                  </a:lnTo>
                  <a:lnTo>
                    <a:pt x="279069" y="1295869"/>
                  </a:lnTo>
                  <a:lnTo>
                    <a:pt x="279476" y="1294599"/>
                  </a:lnTo>
                  <a:lnTo>
                    <a:pt x="283679" y="1289519"/>
                  </a:lnTo>
                  <a:lnTo>
                    <a:pt x="286791" y="1285709"/>
                  </a:lnTo>
                  <a:lnTo>
                    <a:pt x="280936" y="1285709"/>
                  </a:lnTo>
                  <a:lnTo>
                    <a:pt x="277037" y="1281899"/>
                  </a:lnTo>
                  <a:lnTo>
                    <a:pt x="286791" y="1279359"/>
                  </a:lnTo>
                  <a:lnTo>
                    <a:pt x="290690" y="1283169"/>
                  </a:lnTo>
                  <a:lnTo>
                    <a:pt x="292036" y="1279359"/>
                  </a:lnTo>
                  <a:lnTo>
                    <a:pt x="292481" y="1278089"/>
                  </a:lnTo>
                  <a:lnTo>
                    <a:pt x="293370" y="1275549"/>
                  </a:lnTo>
                  <a:lnTo>
                    <a:pt x="290207" y="1267929"/>
                  </a:lnTo>
                  <a:lnTo>
                    <a:pt x="286296" y="1257769"/>
                  </a:lnTo>
                  <a:lnTo>
                    <a:pt x="286715" y="1250149"/>
                  </a:lnTo>
                  <a:lnTo>
                    <a:pt x="286791" y="1248879"/>
                  </a:lnTo>
                  <a:lnTo>
                    <a:pt x="294233" y="1247609"/>
                  </a:lnTo>
                  <a:lnTo>
                    <a:pt x="295084" y="1242529"/>
                  </a:lnTo>
                  <a:lnTo>
                    <a:pt x="296672" y="1238719"/>
                  </a:lnTo>
                  <a:lnTo>
                    <a:pt x="306298" y="1238719"/>
                  </a:lnTo>
                  <a:lnTo>
                    <a:pt x="305409" y="1233639"/>
                  </a:lnTo>
                  <a:lnTo>
                    <a:pt x="306539" y="1229829"/>
                  </a:lnTo>
                  <a:lnTo>
                    <a:pt x="306578" y="1226019"/>
                  </a:lnTo>
                  <a:lnTo>
                    <a:pt x="302399" y="1220939"/>
                  </a:lnTo>
                  <a:lnTo>
                    <a:pt x="306298" y="1220939"/>
                  </a:lnTo>
                  <a:lnTo>
                    <a:pt x="306298" y="1223479"/>
                  </a:lnTo>
                  <a:lnTo>
                    <a:pt x="314096" y="1223479"/>
                  </a:lnTo>
                  <a:lnTo>
                    <a:pt x="313613" y="1220939"/>
                  </a:lnTo>
                  <a:lnTo>
                    <a:pt x="312877" y="1217129"/>
                  </a:lnTo>
                  <a:lnTo>
                    <a:pt x="312153" y="1213319"/>
                  </a:lnTo>
                  <a:lnTo>
                    <a:pt x="308254" y="1205699"/>
                  </a:lnTo>
                  <a:lnTo>
                    <a:pt x="314096" y="1206969"/>
                  </a:lnTo>
                  <a:lnTo>
                    <a:pt x="312089" y="1205699"/>
                  </a:lnTo>
                  <a:lnTo>
                    <a:pt x="308063" y="1203159"/>
                  </a:lnTo>
                  <a:lnTo>
                    <a:pt x="302577" y="1191729"/>
                  </a:lnTo>
                  <a:lnTo>
                    <a:pt x="296545" y="1186649"/>
                  </a:lnTo>
                  <a:lnTo>
                    <a:pt x="300443" y="1186649"/>
                  </a:lnTo>
                  <a:lnTo>
                    <a:pt x="304342" y="1190459"/>
                  </a:lnTo>
                  <a:lnTo>
                    <a:pt x="309562" y="1189189"/>
                  </a:lnTo>
                  <a:lnTo>
                    <a:pt x="308521" y="1186649"/>
                  </a:lnTo>
                  <a:lnTo>
                    <a:pt x="308000" y="1185379"/>
                  </a:lnTo>
                  <a:lnTo>
                    <a:pt x="304622" y="1182839"/>
                  </a:lnTo>
                  <a:lnTo>
                    <a:pt x="304342" y="1180299"/>
                  </a:lnTo>
                  <a:lnTo>
                    <a:pt x="308254" y="1182839"/>
                  </a:lnTo>
                  <a:lnTo>
                    <a:pt x="314096" y="1182839"/>
                  </a:lnTo>
                  <a:lnTo>
                    <a:pt x="323151" y="1143469"/>
                  </a:lnTo>
                  <a:lnTo>
                    <a:pt x="328980" y="1133309"/>
                  </a:lnTo>
                  <a:lnTo>
                    <a:pt x="329704" y="1132039"/>
                  </a:lnTo>
                  <a:lnTo>
                    <a:pt x="333324" y="1128509"/>
                  </a:lnTo>
                  <a:lnTo>
                    <a:pt x="331508" y="1128509"/>
                  </a:lnTo>
                  <a:lnTo>
                    <a:pt x="328168" y="1128509"/>
                  </a:lnTo>
                  <a:lnTo>
                    <a:pt x="316052" y="1129499"/>
                  </a:lnTo>
                  <a:lnTo>
                    <a:pt x="318008" y="1123149"/>
                  </a:lnTo>
                  <a:lnTo>
                    <a:pt x="325805" y="1123149"/>
                  </a:lnTo>
                  <a:lnTo>
                    <a:pt x="328041" y="1128229"/>
                  </a:lnTo>
                  <a:lnTo>
                    <a:pt x="331660" y="1128229"/>
                  </a:lnTo>
                  <a:lnTo>
                    <a:pt x="333616" y="1128229"/>
                  </a:lnTo>
                  <a:lnTo>
                    <a:pt x="327367" y="1123149"/>
                  </a:lnTo>
                  <a:lnTo>
                    <a:pt x="325805" y="1121879"/>
                  </a:lnTo>
                  <a:lnTo>
                    <a:pt x="327761" y="1121879"/>
                  </a:lnTo>
                  <a:lnTo>
                    <a:pt x="329704" y="1118069"/>
                  </a:lnTo>
                  <a:lnTo>
                    <a:pt x="333616" y="1119339"/>
                  </a:lnTo>
                  <a:lnTo>
                    <a:pt x="337515" y="1119339"/>
                  </a:lnTo>
                  <a:lnTo>
                    <a:pt x="339458" y="1123149"/>
                  </a:lnTo>
                  <a:lnTo>
                    <a:pt x="340893" y="1121879"/>
                  </a:lnTo>
                  <a:lnTo>
                    <a:pt x="339636" y="1118069"/>
                  </a:lnTo>
                  <a:lnTo>
                    <a:pt x="339217" y="1116799"/>
                  </a:lnTo>
                  <a:lnTo>
                    <a:pt x="338645" y="1111719"/>
                  </a:lnTo>
                  <a:lnTo>
                    <a:pt x="343369" y="1110449"/>
                  </a:lnTo>
                  <a:lnTo>
                    <a:pt x="339458" y="1110449"/>
                  </a:lnTo>
                  <a:lnTo>
                    <a:pt x="335559" y="1106639"/>
                  </a:lnTo>
                  <a:lnTo>
                    <a:pt x="333794" y="1100289"/>
                  </a:lnTo>
                  <a:lnTo>
                    <a:pt x="338975" y="1096479"/>
                  </a:lnTo>
                  <a:lnTo>
                    <a:pt x="344893" y="1093939"/>
                  </a:lnTo>
                  <a:lnTo>
                    <a:pt x="345313" y="1090129"/>
                  </a:lnTo>
                  <a:lnTo>
                    <a:pt x="343369" y="1088859"/>
                  </a:lnTo>
                  <a:lnTo>
                    <a:pt x="341414" y="1088859"/>
                  </a:lnTo>
                  <a:lnTo>
                    <a:pt x="341414" y="1086319"/>
                  </a:lnTo>
                  <a:lnTo>
                    <a:pt x="342709" y="1085049"/>
                  </a:lnTo>
                  <a:lnTo>
                    <a:pt x="345313" y="1082509"/>
                  </a:lnTo>
                  <a:lnTo>
                    <a:pt x="351167" y="1085049"/>
                  </a:lnTo>
                  <a:lnTo>
                    <a:pt x="347268" y="1082509"/>
                  </a:lnTo>
                  <a:lnTo>
                    <a:pt x="343369" y="1078699"/>
                  </a:lnTo>
                  <a:lnTo>
                    <a:pt x="343369" y="1077429"/>
                  </a:lnTo>
                  <a:lnTo>
                    <a:pt x="345313" y="1078382"/>
                  </a:lnTo>
                  <a:lnTo>
                    <a:pt x="345313" y="1079550"/>
                  </a:lnTo>
                  <a:lnTo>
                    <a:pt x="347700" y="1079550"/>
                  </a:lnTo>
                  <a:lnTo>
                    <a:pt x="351167" y="1081239"/>
                  </a:lnTo>
                  <a:lnTo>
                    <a:pt x="349872" y="1079550"/>
                  </a:lnTo>
                  <a:lnTo>
                    <a:pt x="351167" y="1079550"/>
                  </a:lnTo>
                  <a:lnTo>
                    <a:pt x="347268" y="1077595"/>
                  </a:lnTo>
                  <a:lnTo>
                    <a:pt x="345821" y="1077595"/>
                  </a:lnTo>
                  <a:lnTo>
                    <a:pt x="345313" y="1077429"/>
                  </a:lnTo>
                  <a:lnTo>
                    <a:pt x="345313" y="1074889"/>
                  </a:lnTo>
                  <a:lnTo>
                    <a:pt x="339458" y="1074889"/>
                  </a:lnTo>
                  <a:lnTo>
                    <a:pt x="342049" y="1072349"/>
                  </a:lnTo>
                  <a:lnTo>
                    <a:pt x="341172" y="1068539"/>
                  </a:lnTo>
                  <a:lnTo>
                    <a:pt x="341388" y="1067269"/>
                  </a:lnTo>
                  <a:lnTo>
                    <a:pt x="347268" y="1068539"/>
                  </a:lnTo>
                  <a:lnTo>
                    <a:pt x="347268" y="1071079"/>
                  </a:lnTo>
                  <a:lnTo>
                    <a:pt x="355066" y="1067269"/>
                  </a:lnTo>
                  <a:lnTo>
                    <a:pt x="349224" y="1063459"/>
                  </a:lnTo>
                  <a:lnTo>
                    <a:pt x="345313" y="1059649"/>
                  </a:lnTo>
                  <a:lnTo>
                    <a:pt x="347268" y="1057109"/>
                  </a:lnTo>
                  <a:lnTo>
                    <a:pt x="354799" y="1057109"/>
                  </a:lnTo>
                  <a:lnTo>
                    <a:pt x="356285" y="1053299"/>
                  </a:lnTo>
                  <a:lnTo>
                    <a:pt x="355219" y="1049489"/>
                  </a:lnTo>
                  <a:lnTo>
                    <a:pt x="355066" y="1045679"/>
                  </a:lnTo>
                  <a:lnTo>
                    <a:pt x="360921" y="1048219"/>
                  </a:lnTo>
                  <a:lnTo>
                    <a:pt x="355066" y="1041869"/>
                  </a:lnTo>
                  <a:lnTo>
                    <a:pt x="360921" y="1034249"/>
                  </a:lnTo>
                  <a:lnTo>
                    <a:pt x="357022" y="1034249"/>
                  </a:lnTo>
                  <a:lnTo>
                    <a:pt x="357022" y="1030439"/>
                  </a:lnTo>
                  <a:lnTo>
                    <a:pt x="362877" y="1026629"/>
                  </a:lnTo>
                  <a:lnTo>
                    <a:pt x="366776" y="1030439"/>
                  </a:lnTo>
                  <a:lnTo>
                    <a:pt x="364820" y="1026629"/>
                  </a:lnTo>
                  <a:lnTo>
                    <a:pt x="366776" y="1020279"/>
                  </a:lnTo>
                  <a:lnTo>
                    <a:pt x="357022" y="1016469"/>
                  </a:lnTo>
                  <a:lnTo>
                    <a:pt x="370674" y="1015199"/>
                  </a:lnTo>
                  <a:lnTo>
                    <a:pt x="364490" y="1010119"/>
                  </a:lnTo>
                  <a:lnTo>
                    <a:pt x="365175" y="1008849"/>
                  </a:lnTo>
                  <a:lnTo>
                    <a:pt x="366534" y="1006309"/>
                  </a:lnTo>
                  <a:lnTo>
                    <a:pt x="368211" y="1002499"/>
                  </a:lnTo>
                  <a:lnTo>
                    <a:pt x="360921" y="998689"/>
                  </a:lnTo>
                  <a:lnTo>
                    <a:pt x="364820" y="997419"/>
                  </a:lnTo>
                  <a:lnTo>
                    <a:pt x="368731" y="998689"/>
                  </a:lnTo>
                  <a:lnTo>
                    <a:pt x="372630" y="997419"/>
                  </a:lnTo>
                  <a:lnTo>
                    <a:pt x="364820" y="989799"/>
                  </a:lnTo>
                  <a:lnTo>
                    <a:pt x="368173" y="982179"/>
                  </a:lnTo>
                  <a:lnTo>
                    <a:pt x="368731" y="980909"/>
                  </a:lnTo>
                  <a:lnTo>
                    <a:pt x="370674" y="980909"/>
                  </a:lnTo>
                  <a:lnTo>
                    <a:pt x="372630" y="977099"/>
                  </a:lnTo>
                  <a:lnTo>
                    <a:pt x="364820" y="969479"/>
                  </a:lnTo>
                  <a:lnTo>
                    <a:pt x="364820" y="961859"/>
                  </a:lnTo>
                  <a:lnTo>
                    <a:pt x="380428" y="964399"/>
                  </a:lnTo>
                  <a:lnTo>
                    <a:pt x="379133" y="961859"/>
                  </a:lnTo>
                  <a:lnTo>
                    <a:pt x="378485" y="960589"/>
                  </a:lnTo>
                  <a:lnTo>
                    <a:pt x="372630" y="958049"/>
                  </a:lnTo>
                  <a:lnTo>
                    <a:pt x="366776" y="955509"/>
                  </a:lnTo>
                  <a:lnTo>
                    <a:pt x="370674" y="954239"/>
                  </a:lnTo>
                  <a:lnTo>
                    <a:pt x="373926" y="954239"/>
                  </a:lnTo>
                  <a:lnTo>
                    <a:pt x="372630" y="951699"/>
                  </a:lnTo>
                  <a:lnTo>
                    <a:pt x="376529" y="947889"/>
                  </a:lnTo>
                  <a:lnTo>
                    <a:pt x="382384" y="947889"/>
                  </a:lnTo>
                  <a:lnTo>
                    <a:pt x="377482" y="942809"/>
                  </a:lnTo>
                  <a:lnTo>
                    <a:pt x="375310" y="938999"/>
                  </a:lnTo>
                  <a:lnTo>
                    <a:pt x="372783" y="935189"/>
                  </a:lnTo>
                  <a:lnTo>
                    <a:pt x="366776" y="931379"/>
                  </a:lnTo>
                  <a:lnTo>
                    <a:pt x="373367" y="931379"/>
                  </a:lnTo>
                  <a:lnTo>
                    <a:pt x="377748" y="937729"/>
                  </a:lnTo>
                  <a:lnTo>
                    <a:pt x="384340" y="938999"/>
                  </a:lnTo>
                  <a:lnTo>
                    <a:pt x="388962" y="933919"/>
                  </a:lnTo>
                  <a:lnTo>
                    <a:pt x="389089" y="931379"/>
                  </a:lnTo>
                  <a:lnTo>
                    <a:pt x="389216" y="928839"/>
                  </a:lnTo>
                  <a:lnTo>
                    <a:pt x="387604" y="925029"/>
                  </a:lnTo>
                  <a:lnTo>
                    <a:pt x="386524" y="922489"/>
                  </a:lnTo>
                  <a:lnTo>
                    <a:pt x="384454" y="918679"/>
                  </a:lnTo>
                  <a:lnTo>
                    <a:pt x="382384" y="914869"/>
                  </a:lnTo>
                  <a:lnTo>
                    <a:pt x="386283" y="914869"/>
                  </a:lnTo>
                  <a:lnTo>
                    <a:pt x="388239" y="917409"/>
                  </a:lnTo>
                  <a:lnTo>
                    <a:pt x="390182" y="917409"/>
                  </a:lnTo>
                  <a:close/>
                </a:path>
              </a:pathLst>
            </a:custGeom>
            <a:solidFill>
              <a:srgbClr val="F6F5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5241016" y="7482128"/>
              <a:ext cx="64769" cy="290830"/>
            </a:xfrm>
            <a:custGeom>
              <a:avLst/>
              <a:gdLst/>
              <a:ahLst/>
              <a:cxnLst/>
              <a:rect l="l" t="t" r="r" b="b"/>
              <a:pathLst>
                <a:path w="64769" h="290829">
                  <a:moveTo>
                    <a:pt x="5854" y="290461"/>
                  </a:moveTo>
                  <a:lnTo>
                    <a:pt x="0" y="286562"/>
                  </a:lnTo>
                  <a:lnTo>
                    <a:pt x="3898" y="290461"/>
                  </a:lnTo>
                  <a:lnTo>
                    <a:pt x="5854" y="290461"/>
                  </a:lnTo>
                  <a:close/>
                </a:path>
                <a:path w="64769" h="290829">
                  <a:moveTo>
                    <a:pt x="7810" y="276809"/>
                  </a:moveTo>
                  <a:lnTo>
                    <a:pt x="3898" y="272910"/>
                  </a:lnTo>
                  <a:lnTo>
                    <a:pt x="0" y="272910"/>
                  </a:lnTo>
                  <a:lnTo>
                    <a:pt x="3898" y="274866"/>
                  </a:lnTo>
                  <a:lnTo>
                    <a:pt x="5854" y="276809"/>
                  </a:lnTo>
                  <a:lnTo>
                    <a:pt x="7810" y="276809"/>
                  </a:lnTo>
                  <a:close/>
                </a:path>
                <a:path w="64769" h="290829">
                  <a:moveTo>
                    <a:pt x="15608" y="210540"/>
                  </a:moveTo>
                  <a:lnTo>
                    <a:pt x="11709" y="206641"/>
                  </a:lnTo>
                  <a:lnTo>
                    <a:pt x="3898" y="204685"/>
                  </a:lnTo>
                  <a:lnTo>
                    <a:pt x="15608" y="210540"/>
                  </a:lnTo>
                  <a:close/>
                </a:path>
                <a:path w="64769" h="290829">
                  <a:moveTo>
                    <a:pt x="27317" y="231978"/>
                  </a:moveTo>
                  <a:lnTo>
                    <a:pt x="19507" y="228079"/>
                  </a:lnTo>
                  <a:lnTo>
                    <a:pt x="25361" y="231978"/>
                  </a:lnTo>
                  <a:lnTo>
                    <a:pt x="27317" y="231978"/>
                  </a:lnTo>
                  <a:close/>
                </a:path>
                <a:path w="64769" h="290829">
                  <a:moveTo>
                    <a:pt x="33172" y="128663"/>
                  </a:moveTo>
                  <a:lnTo>
                    <a:pt x="32194" y="127685"/>
                  </a:lnTo>
                  <a:lnTo>
                    <a:pt x="29260" y="128663"/>
                  </a:lnTo>
                  <a:lnTo>
                    <a:pt x="33172" y="128663"/>
                  </a:lnTo>
                  <a:close/>
                </a:path>
                <a:path w="64769" h="290829">
                  <a:moveTo>
                    <a:pt x="35115" y="126707"/>
                  </a:moveTo>
                  <a:lnTo>
                    <a:pt x="31216" y="124764"/>
                  </a:lnTo>
                  <a:lnTo>
                    <a:pt x="31216" y="126707"/>
                  </a:lnTo>
                  <a:lnTo>
                    <a:pt x="32194" y="127685"/>
                  </a:lnTo>
                  <a:lnTo>
                    <a:pt x="35115" y="126707"/>
                  </a:lnTo>
                  <a:close/>
                </a:path>
                <a:path w="64769" h="290829">
                  <a:moveTo>
                    <a:pt x="64376" y="0"/>
                  </a:moveTo>
                  <a:lnTo>
                    <a:pt x="58534" y="0"/>
                  </a:lnTo>
                  <a:lnTo>
                    <a:pt x="52679" y="1955"/>
                  </a:lnTo>
                  <a:lnTo>
                    <a:pt x="62433" y="3898"/>
                  </a:lnTo>
                  <a:lnTo>
                    <a:pt x="62433" y="1955"/>
                  </a:lnTo>
                  <a:lnTo>
                    <a:pt x="64376" y="0"/>
                  </a:lnTo>
                  <a:close/>
                </a:path>
              </a:pathLst>
            </a:custGeom>
            <a:solidFill>
              <a:srgbClr val="F6F5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4191000" y="748789"/>
            <a:ext cx="9372561" cy="1552989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 marR="5080" indent="796925" algn="ctr">
              <a:lnSpc>
                <a:spcPts val="5700"/>
              </a:lnSpc>
              <a:spcBef>
                <a:spcPts val="710"/>
              </a:spcBef>
            </a:pP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Ксенофобия: риск деструктивного поведения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600200" y="9193831"/>
            <a:ext cx="9076246" cy="53668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3200"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Мониторинг.</a:t>
            </a:r>
            <a:r>
              <a:rPr sz="3200" spc="-2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r>
              <a:rPr sz="32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dt" sz="half" idx="6"/>
          </p:nvPr>
        </p:nvSpPr>
        <p:spPr>
          <a:xfrm>
            <a:off x="7714277" y="9193831"/>
            <a:ext cx="3204209" cy="598241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lang="ru-RU" spc="-15" dirty="0"/>
              <a:t>.</a:t>
            </a:r>
            <a:endParaRPr spc="-15" dirty="0"/>
          </a:p>
        </p:txBody>
      </p:sp>
      <p:sp>
        <p:nvSpPr>
          <p:cNvPr id="37" name="object 37"/>
          <p:cNvSpPr txBox="1">
            <a:spLocks noGrp="1"/>
          </p:cNvSpPr>
          <p:nvPr>
            <p:ph type="ftr" sz="quarter" idx="5"/>
          </p:nvPr>
        </p:nvSpPr>
        <p:spPr>
          <a:xfrm>
            <a:off x="12472847" y="9193831"/>
            <a:ext cx="3022600" cy="598241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vk.com/nicmp</a:t>
            </a: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A29F099E-C459-F02F-0111-CC0F2F3D7E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44" y="3182131"/>
            <a:ext cx="8149805" cy="53970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1431" y="4991100"/>
            <a:ext cx="9635569" cy="2530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78000" algn="ctr">
              <a:lnSpc>
                <a:spcPct val="116300"/>
              </a:lnSpc>
              <a:spcBef>
                <a:spcPts val="100"/>
              </a:spcBef>
            </a:pPr>
            <a:r>
              <a:rPr sz="3600" b="1" spc="4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</a:t>
            </a:r>
            <a:r>
              <a:rPr lang="ru-RU" sz="3600" b="1" spc="4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разработки</a:t>
            </a:r>
            <a:r>
              <a:rPr lang="ru-RU" sz="3600" b="1" spc="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45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</a:t>
            </a:r>
            <a:r>
              <a:rPr sz="3600" b="1" spc="45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4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4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социокультурной</a:t>
            </a:r>
            <a:r>
              <a:rPr sz="3600" b="1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4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адаптации</a:t>
            </a:r>
            <a:r>
              <a:rPr sz="3600" b="1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4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интеграции</a:t>
            </a:r>
            <a:r>
              <a:rPr sz="3600" b="1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4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иностранных</a:t>
            </a:r>
            <a:r>
              <a:rPr sz="3600" b="1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4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студентов</a:t>
            </a:r>
            <a:r>
              <a:rPr sz="3600" b="1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3600" b="1" spc="-8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4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детей-инофонов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12268200" y="9029701"/>
            <a:ext cx="3276599" cy="598241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345"/>
              </a:spcBef>
            </a:pPr>
            <a:r>
              <a:rPr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vk.com/nicmp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4204" y="800805"/>
            <a:ext cx="8287384" cy="32270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6300"/>
              </a:lnSpc>
              <a:spcBef>
                <a:spcPts val="100"/>
              </a:spcBef>
            </a:pPr>
            <a:r>
              <a:rPr sz="3600" b="1" spc="4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Научно-исследовательский</a:t>
            </a:r>
            <a:r>
              <a:rPr sz="3600" b="1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40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</a:t>
            </a:r>
            <a:r>
              <a:rPr sz="3600" b="1" spc="4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8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43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мониторинга</a:t>
            </a:r>
            <a:r>
              <a:rPr lang="ru-RU" sz="3600" b="1" spc="4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3600" b="1" spc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профилактики</a:t>
            </a:r>
            <a:r>
              <a:rPr lang="ru-RU" sz="3600" b="1" spc="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4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деструктивных</a:t>
            </a:r>
            <a:r>
              <a:rPr sz="3600" b="1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4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проявлений</a:t>
            </a:r>
            <a:r>
              <a:rPr sz="3600" b="1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46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</a:t>
            </a:r>
            <a:r>
              <a:rPr sz="3600" b="1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4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среде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35">
            <a:extLst>
              <a:ext uri="{FF2B5EF4-FFF2-40B4-BE49-F238E27FC236}">
                <a16:creationId xmlns:a16="http://schemas.microsoft.com/office/drawing/2014/main" id="{2CEAEC8D-BC19-6E3A-AE15-539C81518AF5}"/>
              </a:ext>
            </a:extLst>
          </p:cNvPr>
          <p:cNvSpPr txBox="1"/>
          <p:nvPr/>
        </p:nvSpPr>
        <p:spPr>
          <a:xfrm>
            <a:off x="1600200" y="9193831"/>
            <a:ext cx="9076246" cy="53668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3200"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Мониторинг.</a:t>
            </a:r>
            <a:r>
              <a:rPr sz="3200" spc="-2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r>
              <a:rPr sz="32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13091" y="358281"/>
            <a:ext cx="12461875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ru-RU" sz="5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Причины ксенофобии:</a:t>
            </a:r>
            <a:br>
              <a:rPr lang="ru-RU" sz="5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sz="5400" spc="44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12472846" y="9193831"/>
            <a:ext cx="3376753" cy="598241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vk.com/nicmp</a:t>
            </a:r>
          </a:p>
        </p:txBody>
      </p:sp>
      <p:sp>
        <p:nvSpPr>
          <p:cNvPr id="8" name="object 35">
            <a:extLst>
              <a:ext uri="{FF2B5EF4-FFF2-40B4-BE49-F238E27FC236}">
                <a16:creationId xmlns:a16="http://schemas.microsoft.com/office/drawing/2014/main" id="{78159B69-9AB6-B0B3-A6FE-E0C56D9CA90B}"/>
              </a:ext>
            </a:extLst>
          </p:cNvPr>
          <p:cNvSpPr txBox="1"/>
          <p:nvPr/>
        </p:nvSpPr>
        <p:spPr>
          <a:xfrm>
            <a:off x="1600200" y="9193831"/>
            <a:ext cx="9076246" cy="53668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3200"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Мониторинг.</a:t>
            </a:r>
            <a:r>
              <a:rPr sz="3200" spc="-2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r>
              <a:rPr sz="32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5288766-5955-5591-FD19-DE93D1659E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30442"/>
            <a:ext cx="8824055" cy="591947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B683EC4-CD91-6C71-560D-6083EA3DE874}"/>
              </a:ext>
            </a:extLst>
          </p:cNvPr>
          <p:cNvSpPr/>
          <p:nvPr/>
        </p:nvSpPr>
        <p:spPr>
          <a:xfrm>
            <a:off x="9791700" y="1591339"/>
            <a:ext cx="7734300" cy="1143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itchFamily="2" charset="2"/>
              <a:buChar char=""/>
            </a:pP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Страх перед неизвестным;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83D0446-A3C6-D3AA-5C8A-ED55C18743AE}"/>
              </a:ext>
            </a:extLst>
          </p:cNvPr>
          <p:cNvSpPr/>
          <p:nvPr/>
        </p:nvSpPr>
        <p:spPr>
          <a:xfrm>
            <a:off x="9791700" y="3321823"/>
            <a:ext cx="7734300" cy="1143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itchFamily="2" charset="2"/>
              <a:buChar char=""/>
            </a:pP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Экономические факторы;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4B72CEB-D1A0-304F-1CB9-E252CBFF7CE1}"/>
              </a:ext>
            </a:extLst>
          </p:cNvPr>
          <p:cNvSpPr/>
          <p:nvPr/>
        </p:nvSpPr>
        <p:spPr>
          <a:xfrm>
            <a:off x="9791699" y="4962993"/>
            <a:ext cx="7734300" cy="1143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itchFamily="2" charset="2"/>
              <a:buChar char=""/>
            </a:pP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Политические факторы;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86F0624-CB2C-E436-CE89-670F1E2EFC3C}"/>
              </a:ext>
            </a:extLst>
          </p:cNvPr>
          <p:cNvSpPr/>
          <p:nvPr/>
        </p:nvSpPr>
        <p:spPr>
          <a:xfrm>
            <a:off x="9791700" y="6409661"/>
            <a:ext cx="7734299" cy="1143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itchFamily="2" charset="2"/>
              <a:buChar char=""/>
            </a:pP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Стереотипы и предрассудки.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71800" y="674721"/>
            <a:ext cx="118110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6000" spc="3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Вступительное слово</a:t>
            </a:r>
            <a:endParaRPr sz="6000" spc="37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12472847" y="9193831"/>
            <a:ext cx="3022600" cy="598241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vk.com/nicmp</a:t>
            </a:r>
          </a:p>
        </p:txBody>
      </p:sp>
      <p:sp>
        <p:nvSpPr>
          <p:cNvPr id="8" name="object 35">
            <a:extLst>
              <a:ext uri="{FF2B5EF4-FFF2-40B4-BE49-F238E27FC236}">
                <a16:creationId xmlns:a16="http://schemas.microsoft.com/office/drawing/2014/main" id="{1D34A09D-A0EA-4ACE-C338-F7D8DF02F2D4}"/>
              </a:ext>
            </a:extLst>
          </p:cNvPr>
          <p:cNvSpPr txBox="1"/>
          <p:nvPr/>
        </p:nvSpPr>
        <p:spPr>
          <a:xfrm>
            <a:off x="1600200" y="9193831"/>
            <a:ext cx="9076246" cy="53668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3200"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Мониторинг.</a:t>
            </a:r>
            <a:r>
              <a:rPr sz="3200" spc="-2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r>
              <a:rPr sz="32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24841E5-8660-E26B-9228-9070596E9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775" y="2400300"/>
            <a:ext cx="8185996" cy="61485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F048C1-225C-165E-E5DE-77F5F35511ED}"/>
              </a:ext>
            </a:extLst>
          </p:cNvPr>
          <p:cNvSpPr txBox="1"/>
          <p:nvPr/>
        </p:nvSpPr>
        <p:spPr>
          <a:xfrm>
            <a:off x="228600" y="2247900"/>
            <a:ext cx="9314145" cy="5372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Ксенофобия </a:t>
            </a:r>
            <a:r>
              <a:rPr lang="ru-RU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это неприязнь ко всему, что человек воспринимает, как нечто чужое.  </a:t>
            </a:r>
            <a:endParaRPr lang="ru-RU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Наиболее часто ксенофобия встречается по отношению к представителям других национальностей, культур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или </a:t>
            </a:r>
            <a:r>
              <a:rPr lang="ru-RU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религии. </a:t>
            </a:r>
          </a:p>
          <a:p>
            <a:r>
              <a:rPr lang="ru-RU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Человек не хочет принимать другого человека по какому-то признаку, как равного себе. И относится к другим людям враждебно или с презрением. 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pc="-130" dirty="0"/>
              <a:t>vk.com/nicmp</a:t>
            </a:r>
          </a:p>
        </p:txBody>
      </p:sp>
      <p:sp>
        <p:nvSpPr>
          <p:cNvPr id="18" name="object 35">
            <a:extLst>
              <a:ext uri="{FF2B5EF4-FFF2-40B4-BE49-F238E27FC236}">
                <a16:creationId xmlns:a16="http://schemas.microsoft.com/office/drawing/2014/main" id="{BB937CF3-E979-2A91-44B1-467372252B96}"/>
              </a:ext>
            </a:extLst>
          </p:cNvPr>
          <p:cNvSpPr txBox="1"/>
          <p:nvPr/>
        </p:nvSpPr>
        <p:spPr>
          <a:xfrm>
            <a:off x="1600200" y="9193831"/>
            <a:ext cx="9076246" cy="53668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3200"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Мониторинг.</a:t>
            </a:r>
            <a:r>
              <a:rPr sz="3200" spc="-2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r>
              <a:rPr sz="32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AC9C5B-DA06-A1B3-957E-5FB43CF2EEFF}"/>
              </a:ext>
            </a:extLst>
          </p:cNvPr>
          <p:cNvSpPr txBox="1"/>
          <p:nvPr/>
        </p:nvSpPr>
        <p:spPr>
          <a:xfrm>
            <a:off x="352909" y="2019300"/>
            <a:ext cx="9324491" cy="5130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Ксенофобия</a:t>
            </a:r>
            <a:r>
              <a:rPr lang="ru-RU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неприятие чужаков и всего, что связано с другой культурой, иными мировоззрениями, религией.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Ксенофобы не просто не любят чуждых им людей в силу объективных причин, они воспринимают их как потенциально опасных, стремящихся нанести вред.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E80C32-183F-8C88-1673-516D118F4A93}"/>
              </a:ext>
            </a:extLst>
          </p:cNvPr>
          <p:cNvSpPr txBox="1"/>
          <p:nvPr/>
        </p:nvSpPr>
        <p:spPr>
          <a:xfrm>
            <a:off x="4267200" y="444836"/>
            <a:ext cx="975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spc="3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ксенофобии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262FAE1-612B-BEE5-16C6-FE62345354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227" y="3115648"/>
            <a:ext cx="8934678" cy="468574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16427" y="358278"/>
            <a:ext cx="13855700" cy="16594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ru-RU" sz="5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признаки ксенофобии: </a:t>
            </a:r>
            <a:br>
              <a:rPr lang="ru-RU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spc="37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pc="-130" dirty="0"/>
              <a:t>vk.com/nicmp</a:t>
            </a:r>
          </a:p>
        </p:txBody>
      </p:sp>
      <p:sp>
        <p:nvSpPr>
          <p:cNvPr id="11" name="object 35">
            <a:extLst>
              <a:ext uri="{FF2B5EF4-FFF2-40B4-BE49-F238E27FC236}">
                <a16:creationId xmlns:a16="http://schemas.microsoft.com/office/drawing/2014/main" id="{DF37A4D3-ABEF-B405-4BA9-7F5540C9B390}"/>
              </a:ext>
            </a:extLst>
          </p:cNvPr>
          <p:cNvSpPr txBox="1"/>
          <p:nvPr/>
        </p:nvSpPr>
        <p:spPr>
          <a:xfrm>
            <a:off x="1600200" y="9193831"/>
            <a:ext cx="9076246" cy="53668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3200"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Мониторинг.</a:t>
            </a:r>
            <a:r>
              <a:rPr sz="3200" spc="-2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r>
              <a:rPr sz="32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9EAC09-E979-D22C-48B0-02F2644A5EE2}"/>
              </a:ext>
            </a:extLst>
          </p:cNvPr>
          <p:cNvSpPr txBox="1"/>
          <p:nvPr/>
        </p:nvSpPr>
        <p:spPr>
          <a:xfrm>
            <a:off x="609600" y="1776294"/>
            <a:ext cx="9076246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9766CEE-78D0-83C5-4555-A31F4FF91A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073" y="1144481"/>
            <a:ext cx="9010340" cy="741475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E8B19B8-BEB6-ACBA-7DAE-4BAFDE1A3C10}"/>
              </a:ext>
            </a:extLst>
          </p:cNvPr>
          <p:cNvSpPr/>
          <p:nvPr/>
        </p:nvSpPr>
        <p:spPr>
          <a:xfrm>
            <a:off x="254586" y="1337814"/>
            <a:ext cx="8279814" cy="16588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lnSpc>
                <a:spcPct val="115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Негативные стереотипы о представителях других национальностей или культур;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10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endParaRPr lang="ru-RU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69E42ED-099D-15DA-8764-A1A142FDA839}"/>
              </a:ext>
            </a:extLst>
          </p:cNvPr>
          <p:cNvSpPr/>
          <p:nvPr/>
        </p:nvSpPr>
        <p:spPr>
          <a:xfrm>
            <a:off x="254587" y="3238499"/>
            <a:ext cx="8279813" cy="12134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Открытое проявление враждебности и дискриминации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8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9654D26-0ED9-CCA5-2248-95339E37673E}"/>
              </a:ext>
            </a:extLst>
          </p:cNvPr>
          <p:cNvSpPr/>
          <p:nvPr/>
        </p:nvSpPr>
        <p:spPr>
          <a:xfrm>
            <a:off x="251248" y="4654441"/>
            <a:ext cx="8279812" cy="15401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Ограничение и преследование;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C5B49D2-B652-206F-4740-8ECEAE298772}"/>
              </a:ext>
            </a:extLst>
          </p:cNvPr>
          <p:cNvSpPr/>
          <p:nvPr/>
        </p:nvSpPr>
        <p:spPr>
          <a:xfrm>
            <a:off x="286652" y="6397016"/>
            <a:ext cx="8279812" cy="18178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Изоляция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принудительное разделение людей на расовые, этнические или другие групп.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1E358D-B76B-E253-5F4D-4BDDB8C13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209" y="358281"/>
            <a:ext cx="12445581" cy="1661993"/>
          </a:xfrm>
        </p:spPr>
        <p:txBody>
          <a:bodyPr/>
          <a:lstStyle/>
          <a:p>
            <a:pPr algn="ctr"/>
            <a:r>
              <a:rPr lang="ru-RU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</a:t>
            </a:r>
            <a:r>
              <a:rPr lang="ru-RU" sz="5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акторы, предотвращающие распространение ксенофобии:</a:t>
            </a:r>
            <a:r>
              <a:rPr lang="ru-RU" sz="5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820F73-FF4E-1E6C-30E2-8D7FB3BF7E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2171700"/>
            <a:ext cx="9327742" cy="5647700"/>
          </a:xfrm>
        </p:spPr>
        <p:txBody>
          <a:bodyPr/>
          <a:lstStyle/>
          <a:p>
            <a:pPr algn="just"/>
            <a:r>
              <a:rPr lang="ru-RU" sz="2800" b="0" i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800" b="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.Установление законов, которые привлекают к </a:t>
            </a:r>
            <a:r>
              <a:rPr lang="ru-RU" sz="2800" b="0" i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уголовнои</a:t>
            </a:r>
            <a:r>
              <a:rPr lang="ru-RU" sz="2800" b="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̆ ответственности </a:t>
            </a:r>
            <a:r>
              <a:rPr lang="ru-RU" sz="2800" b="0" i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людеи</a:t>
            </a:r>
            <a:r>
              <a:rPr lang="ru-RU" sz="2800" b="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̆, проявляющих ненависть и грубость к людям иных </a:t>
            </a:r>
            <a:r>
              <a:rPr lang="ru-RU" sz="2800" b="0" i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национальностеи</a:t>
            </a:r>
            <a:r>
              <a:rPr lang="ru-RU" sz="2800" b="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̆, занимающихся </a:t>
            </a:r>
            <a:r>
              <a:rPr lang="ru-RU" sz="2800" b="0" i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пропагандои</a:t>
            </a:r>
            <a:r>
              <a:rPr lang="ru-RU" sz="2800" b="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̆ и подстрекательством к ксенофобии; </a:t>
            </a:r>
          </a:p>
          <a:p>
            <a:pPr algn="just"/>
            <a:endParaRPr lang="ru-RU" sz="2800" b="0" i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800" b="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Социальные рекламные акции, распространяющие идеи терпимости и уважения к другим культурам и народам (В СМИ); </a:t>
            </a:r>
          </a:p>
          <a:p>
            <a:pPr algn="just"/>
            <a:endParaRPr lang="ru-RU" sz="2800" b="0" i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800" b="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Выступления политических лидеров, </a:t>
            </a:r>
            <a:r>
              <a:rPr lang="ru-RU" sz="2800" b="0" i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знаменитостеи</a:t>
            </a:r>
            <a:r>
              <a:rPr lang="ru-RU" sz="2800" b="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̆ с призывами отказа от любых видов насилия, ксенофобии, </a:t>
            </a:r>
            <a:r>
              <a:rPr lang="ru-RU" sz="2800" b="0" i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расовои</a:t>
            </a:r>
            <a:r>
              <a:rPr lang="ru-RU" sz="2800" b="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̆ ненависти</a:t>
            </a:r>
            <a:r>
              <a:rPr lang="ru-RU" sz="32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FCFCE8-B70C-74B2-536B-D125BB16E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571" y="3162300"/>
            <a:ext cx="8372429" cy="4953687"/>
          </a:xfrm>
          <a:prstGeom prst="rect">
            <a:avLst/>
          </a:prstGeom>
        </p:spPr>
      </p:pic>
      <p:sp>
        <p:nvSpPr>
          <p:cNvPr id="6" name="object 10">
            <a:extLst>
              <a:ext uri="{FF2B5EF4-FFF2-40B4-BE49-F238E27FC236}">
                <a16:creationId xmlns:a16="http://schemas.microsoft.com/office/drawing/2014/main" id="{1F95F789-D7CE-19F9-25B0-21D782F73DA8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2472847" y="9193831"/>
            <a:ext cx="3022600" cy="659796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40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vk.com/nicmp</a:t>
            </a:r>
          </a:p>
        </p:txBody>
      </p:sp>
      <p:sp>
        <p:nvSpPr>
          <p:cNvPr id="10" name="object 35">
            <a:extLst>
              <a:ext uri="{FF2B5EF4-FFF2-40B4-BE49-F238E27FC236}">
                <a16:creationId xmlns:a16="http://schemas.microsoft.com/office/drawing/2014/main" id="{4A2C7D06-586A-41E7-FD15-481E69AF56D4}"/>
              </a:ext>
            </a:extLst>
          </p:cNvPr>
          <p:cNvSpPr txBox="1"/>
          <p:nvPr/>
        </p:nvSpPr>
        <p:spPr>
          <a:xfrm>
            <a:off x="1600200" y="9193831"/>
            <a:ext cx="9076246" cy="53668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3200"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Мониторинг.</a:t>
            </a:r>
            <a:r>
              <a:rPr sz="3200" spc="-2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r>
              <a:rPr sz="32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980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E9DDC7-8C5B-0489-DC20-864A74C8D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Практическое задание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524CD72-96F7-0BE8-982F-38637A8B91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2095500"/>
            <a:ext cx="17695416" cy="6019800"/>
          </a:xfrm>
        </p:spPr>
        <p:txBody>
          <a:bodyPr/>
          <a:lstStyle/>
          <a:p>
            <a:pPr lvl="0" algn="just">
              <a:spcAft>
                <a:spcPts val="1200"/>
              </a:spcAft>
              <a:buSzPts val="1400"/>
            </a:pPr>
            <a:r>
              <a:rPr lang="ru-RU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Найдите и назовите какой-либо свой предрассудок.</a:t>
            </a:r>
            <a:endParaRPr lang="ru-RU" sz="3200" i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Например, неприязнь к представителям национальных меньшинств, других рас, старикам, детям, инвалидам. </a:t>
            </a:r>
            <a:endParaRPr lang="ru-RU" sz="3200" b="0" i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Теперь выберите кого-нибудь из группы и назначьте его на роль представителя группы, к которой вы испытываете страх «чужого».</a:t>
            </a:r>
            <a:endParaRPr lang="ru-RU" sz="3200" b="0" i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Затем представьте себя своим страхом и обратитесь к этому человеку. Расскажите ему о себе как о страхе. Чего именно вы боитесь? Что вызывает у вас недоверие? В чем вы подозреваете этого человека? Чем именно он опасен? Какую угрозу вам он несет?</a:t>
            </a:r>
            <a:endParaRPr lang="ru-RU" sz="3200" b="0" i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endParaRPr lang="ru-RU" sz="3200" b="0" i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object 35">
            <a:extLst>
              <a:ext uri="{FF2B5EF4-FFF2-40B4-BE49-F238E27FC236}">
                <a16:creationId xmlns:a16="http://schemas.microsoft.com/office/drawing/2014/main" id="{2BC0F051-2F36-D576-BF89-8BA506680FB4}"/>
              </a:ext>
            </a:extLst>
          </p:cNvPr>
          <p:cNvSpPr txBox="1"/>
          <p:nvPr/>
        </p:nvSpPr>
        <p:spPr>
          <a:xfrm>
            <a:off x="1600200" y="9193831"/>
            <a:ext cx="9076246" cy="53668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3200"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Мониторинг.</a:t>
            </a:r>
            <a:r>
              <a:rPr sz="3200" spc="-2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r>
              <a:rPr sz="32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0850C6-96DC-E7FA-7A99-CEC1F4C9FE71}"/>
              </a:ext>
            </a:extLst>
          </p:cNvPr>
          <p:cNvSpPr txBox="1"/>
          <p:nvPr/>
        </p:nvSpPr>
        <p:spPr>
          <a:xfrm>
            <a:off x="12420600" y="9029700"/>
            <a:ext cx="342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4400" spc="-1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vk.com</a:t>
            </a:r>
            <a:r>
              <a:rPr lang="en" sz="44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" sz="4400" spc="-1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nicmp</a:t>
            </a:r>
            <a:endParaRPr lang="en" sz="4400" spc="-13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86715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F2BD0C-1A56-3E94-CE5D-FF617C632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19099"/>
            <a:ext cx="13385590" cy="830997"/>
          </a:xfrm>
        </p:spPr>
        <p:txBody>
          <a:bodyPr/>
          <a:lstStyle/>
          <a:p>
            <a:pPr algn="ctr"/>
            <a:r>
              <a:rPr lang="ru-RU" sz="5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5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пособы предотвращения ксенофобии: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39550E-D858-9BDE-2028-01861796FA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2019300"/>
            <a:ext cx="17678399" cy="6324600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3200" b="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Тренинги по снижению уровня агрессии и повышению толерантности;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3200" b="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Беседы и дискуссии с людьми, придерживающимися противоположных взглядов</a:t>
            </a:r>
            <a:r>
              <a:rPr lang="ru-RU" sz="3200" b="0" i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200" b="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3200" b="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Семейная терапия</a:t>
            </a:r>
            <a:r>
              <a:rPr lang="ru-RU" sz="3200" b="0" i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2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3200" b="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Тренинги личностного роста и работа с психологами</a:t>
            </a:r>
            <a:r>
              <a:rPr lang="ru-RU" sz="3200" b="0" i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200" b="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3200" b="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Изучение информации о «чужаках»: их обычаев, быта, культуры, мировоззрений.</a:t>
            </a:r>
            <a:r>
              <a:rPr lang="ru-RU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3200" b="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b="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общественном уровне мероприятия по профилактике этой социально-психологической проблемы должны проводиться во всех областях: политической, экономической, социальной, образовательной, информационной и в сфере культуры.</a:t>
            </a:r>
            <a:endParaRPr lang="ru-RU" sz="3200" b="0" i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object 35">
            <a:extLst>
              <a:ext uri="{FF2B5EF4-FFF2-40B4-BE49-F238E27FC236}">
                <a16:creationId xmlns:a16="http://schemas.microsoft.com/office/drawing/2014/main" id="{92FB4714-D317-A8F4-AECD-E21B21979219}"/>
              </a:ext>
            </a:extLst>
          </p:cNvPr>
          <p:cNvSpPr txBox="1"/>
          <p:nvPr/>
        </p:nvSpPr>
        <p:spPr>
          <a:xfrm>
            <a:off x="1600200" y="9193831"/>
            <a:ext cx="9076246" cy="53668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3200"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Мониторинг.</a:t>
            </a:r>
            <a:r>
              <a:rPr sz="3200" spc="-2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r>
              <a:rPr sz="32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1FA43B-7B34-13C3-416B-09E312C2B2B3}"/>
              </a:ext>
            </a:extLst>
          </p:cNvPr>
          <p:cNvSpPr txBox="1"/>
          <p:nvPr/>
        </p:nvSpPr>
        <p:spPr>
          <a:xfrm>
            <a:off x="12496800" y="8877300"/>
            <a:ext cx="3124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345"/>
              </a:spcBef>
            </a:pPr>
            <a:r>
              <a:rPr lang="en" sz="4000" spc="-1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vk.com</a:t>
            </a:r>
            <a:r>
              <a:rPr lang="en" sz="40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" sz="4000" spc="-1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nicmp</a:t>
            </a:r>
            <a:endParaRPr lang="en" sz="4000" spc="-13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60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B98285-61E2-4442-9E9C-D9EE9DFB6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1219200" y="112620"/>
            <a:ext cx="14147590" cy="1661993"/>
          </a:xfrm>
        </p:spPr>
        <p:txBody>
          <a:bodyPr/>
          <a:lstStyle/>
          <a:p>
            <a:pPr algn="ctr"/>
            <a:r>
              <a:rPr lang="ru-RU" sz="5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Разбейтесь на группы и вспомните примеры ксенофобии</a:t>
            </a:r>
            <a:endParaRPr lang="ru-RU" sz="54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8E866D-C15C-4B83-137A-A6B27BD1A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095500"/>
            <a:ext cx="16306800" cy="7063472"/>
          </a:xfrm>
        </p:spPr>
        <p:txBody>
          <a:bodyPr/>
          <a:lstStyle/>
          <a:p>
            <a:pPr fontAlgn="base"/>
            <a:r>
              <a:rPr lang="ru-RU" sz="4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Соединенных Штатах включают дискриминацию по отношению к людям ближневосточного происхождения ( называется «исламофобией») и ксенофобское отношение к мигрантам из Америки и Мексики. </a:t>
            </a:r>
          </a:p>
          <a:p>
            <a:pPr fontAlgn="base"/>
            <a:endParaRPr lang="ru-RU" sz="4800" b="0" i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ru-RU" sz="4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Пандемия COVID-19 также привела к появлению сообщений о ксенофобии, направленной против лиц восточноазиатского и Юго-Восточного азиатского происхождения в странах по всему миру.</a:t>
            </a:r>
            <a:endParaRPr lang="ru-RU" sz="4800" b="0" i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object 35">
            <a:extLst>
              <a:ext uri="{FF2B5EF4-FFF2-40B4-BE49-F238E27FC236}">
                <a16:creationId xmlns:a16="http://schemas.microsoft.com/office/drawing/2014/main" id="{D92E6D29-AE20-204A-D0C4-E462D74505C1}"/>
              </a:ext>
            </a:extLst>
          </p:cNvPr>
          <p:cNvSpPr txBox="1"/>
          <p:nvPr/>
        </p:nvSpPr>
        <p:spPr>
          <a:xfrm>
            <a:off x="1600200" y="9193831"/>
            <a:ext cx="9076246" cy="53668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3200"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Мониторинг.</a:t>
            </a:r>
            <a:r>
              <a:rPr sz="3200" spc="-2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r>
              <a:rPr sz="32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3F1F6E-421B-AE1B-6587-A2AAA58B00CA}"/>
              </a:ext>
            </a:extLst>
          </p:cNvPr>
          <p:cNvSpPr txBox="1"/>
          <p:nvPr/>
        </p:nvSpPr>
        <p:spPr>
          <a:xfrm rot="10800000" flipH="1" flipV="1">
            <a:off x="12268200" y="9098348"/>
            <a:ext cx="3352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345"/>
              </a:spcBef>
            </a:pPr>
            <a:r>
              <a:rPr lang="en" sz="4000" spc="-1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vk.com</a:t>
            </a:r>
            <a:r>
              <a:rPr lang="en" sz="40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" sz="4000" spc="-1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nicmp</a:t>
            </a:r>
            <a:endParaRPr lang="en" sz="4000" spc="-13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99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</TotalTime>
  <Words>594</Words>
  <Application>Microsoft Macintosh PowerPoint</Application>
  <PresentationFormat>Произвольный</PresentationFormat>
  <Paragraphs>66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Lucida Sans Unicode</vt:lpstr>
      <vt:lpstr>Symbol</vt:lpstr>
      <vt:lpstr>Tahoma</vt:lpstr>
      <vt:lpstr>Times New Roman</vt:lpstr>
      <vt:lpstr>Verdana</vt:lpstr>
      <vt:lpstr>Office Theme</vt:lpstr>
      <vt:lpstr>Ксенофобия: риск деструктивного поведения</vt:lpstr>
      <vt:lpstr>Причины ксенофобии: </vt:lpstr>
      <vt:lpstr>Вступительное слово</vt:lpstr>
      <vt:lpstr>Презентация PowerPoint</vt:lpstr>
      <vt:lpstr>Основные признаки ксенофобии:  </vt:lpstr>
      <vt:lpstr>Факторы, предотвращающие распространение ксенофобии: </vt:lpstr>
      <vt:lpstr>Практическое задание</vt:lpstr>
      <vt:lpstr>Способы предотвращения ксенофобии:</vt:lpstr>
      <vt:lpstr>Разбейтесь на группы и вспомните примеры ксенофобии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Диалог культур</dc:title>
  <dc:creator>Александр</dc:creator>
  <cp:keywords>DAFhXHj-NGM,BAFYMOhnU5g</cp:keywords>
  <cp:lastModifiedBy>Ангелина Кузнецова</cp:lastModifiedBy>
  <cp:revision>21</cp:revision>
  <dcterms:created xsi:type="dcterms:W3CDTF">2023-09-21T05:17:30Z</dcterms:created>
  <dcterms:modified xsi:type="dcterms:W3CDTF">2023-10-13T05:23:05Z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2023-04-28T00:00:00Z</vt:filetime>
  </property>
  <property fmtid="{D5CDD505-2E9C-101B-9397-08002B2CF9AE}" pid="3" name="Creator">
    <vt:lpwstr>Canva</vt:lpwstr>
  </property>
  <property fmtid="{D5CDD505-2E9C-101B-9397-08002B2CF9AE}" pid="4" name="LastSaved">
    <vt:filetime>2023-04-28T00:00:00Z</vt:filetime>
  </property>
</Properties>
</file>