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57" r:id="rId11"/>
  </p:sldIdLst>
  <p:sldSz cx="12192000" cy="6858000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DAFE2E3-DEBA-B15D-58DC-EE82475AE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5B327C-ED0A-40ED-9390-ECD71D6FF5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823015-78CC-4CC1-8AB1-AE05C65265A1}" type="datetimeFigureOut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62D8D7BF-9CC2-294C-BE0E-693DF8861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0F4181D-22E6-ACD6-284C-AA71D24E9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AF6AF-9BBE-AFC9-6869-76E4C54E8C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515424-BC44-B3C0-DA53-93237516B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818B65-6CC6-427E-B44F-AC8D1A4F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B78EC-6BC9-0BD0-D621-54522A8C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94A5-7FAB-45FF-B0C1-87FD610ABE19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893C4-85FA-1720-6DFF-17E83480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B8ADD7-FDD8-96AD-A306-7B0D1190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0DFE-40E1-436D-A584-9C1D996A1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70D57-6E14-9C80-8344-FD3F40FA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9E69-C80E-4A7D-8010-5E3F69F61069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C8702-B1FC-B12C-6665-F60EAE9F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A7BF8-A15D-9244-E318-BC00ED59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5FB7-FC02-4F29-95F1-6E3191993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5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071B1-8ED2-1F43-C730-2E06D4DF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C158-3057-4F7C-A2D6-B996279C365D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A6340-F6C4-AD9D-6313-E07912D4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58199-69D9-6698-592A-42ED47F1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5E7-380A-40BD-BC02-73F3D1714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0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83161-AE7C-D1BB-B22D-7BAE8A9B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928BE-6052-4AD9-AFF5-21A9679315DC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0BDC79-343C-7231-8010-B50323F7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251F8-3C80-06EC-6EAD-19D63E526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D56C-8D6D-4DD8-9AB2-B4CF0A82D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8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D9BD9C-6957-15D9-C3A3-663584BD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A8F4-0BB6-4863-B753-3AA30AABB604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624B4-28FC-F6C5-8168-36B98765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05096-49BF-5613-57F2-90721586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4592-E320-4333-A5BE-13576780B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12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34634B-DBB9-84B1-B08A-FCC301E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AF29D-122B-4714-AD0F-36C8D7F98DB2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E40743-EC51-03C5-1AEA-A0DCFDB1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E21EED6-2D91-6F92-E7CD-DBF312B4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7D92C-63E5-421A-9C1B-A951AF7C6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373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93D8E96-6998-3B01-B36A-26B28941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264A-B5CF-48CF-92E8-F699399B5008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90BAD5-C8C5-1CA2-1B37-0D9BFDBA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BFB9D26-6837-F7E0-49D1-B3E1459C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CE21-5371-4597-96A4-FB8A1E865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99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D90C3BFA-7D6D-D791-43CA-81FD0338A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99C0-A6E0-4129-BC2E-AD8E3CA9FD62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2DA365E-B159-E508-AC3D-ABFFD451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5075E22-4A36-6849-9A22-48372080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AE54-3A58-42CB-9663-EF019A619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23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3ABC6C5-6D1A-80E5-9B30-2FA64C1E9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74DF-76BF-405C-B746-BA82E8496CAF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77703D1-D14E-F263-52E0-FC20EC6E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5EB2C03-AC2F-6659-4771-6EB1B052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AB49-421B-46A7-8E6E-3D64797C6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23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02A29C-9330-41D6-61EC-F2F7F0F6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75EA-3786-4CB6-AE25-875BEE5CFF38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E3BB6D0-35A6-584D-0FDA-048695CA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21272D4-BD0F-3CAB-0319-C7AD010C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59DD-D7B2-4CA9-BD79-428EA61D65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620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A3DE268-B45B-26FB-04DE-8B4EE895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B07E-E95D-4BF8-A732-8E45A5755551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D9BEE72-946D-074A-61C2-A3B463ED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7DB6933-D2EA-9DB1-8A0F-365E41FE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EEF4-F469-4A12-A330-4562E6DCF2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1D5A05E-E3CE-FD0A-8188-D4C197110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0B4F2ABC-4349-66F4-B5E0-8EF2E4722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D04F7-B17A-7567-781B-87392FBA5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436D1-84C9-4B60-B0C5-BC12198B5B3C}" type="datetime1">
              <a:rPr lang="ru-RU"/>
              <a:pPr>
                <a:defRPr/>
              </a:pPr>
              <a:t>07.06.2023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7AA7E-BC5B-9A77-2029-2005F7A65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89641C-B8E1-E50B-55D3-DF0E96773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C2B332-8FBB-4D9A-A9F6-7BB8F60C9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">
            <a:extLst>
              <a:ext uri="{FF2B5EF4-FFF2-40B4-BE49-F238E27FC236}">
                <a16:creationId xmlns:a16="http://schemas.microsoft.com/office/drawing/2014/main" id="{0368EA75-1B1C-86F1-63B2-CA78EC83DA98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12209463" cy="6862763"/>
            <a:chOff x="-9525" y="0"/>
            <a:chExt cx="12210088" cy="6862763"/>
          </a:xfrm>
        </p:grpSpPr>
        <p:pic>
          <p:nvPicPr>
            <p:cNvPr id="3075" name="Рисунок 2">
              <a:extLst>
                <a:ext uri="{FF2B5EF4-FFF2-40B4-BE49-F238E27FC236}">
                  <a16:creationId xmlns:a16="http://schemas.microsoft.com/office/drawing/2014/main" id="{BD1A8ED1-3933-54E0-146B-8CEF6EF6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12201525" cy="686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Рисунок 2">
              <a:extLst>
                <a:ext uri="{FF2B5EF4-FFF2-40B4-BE49-F238E27FC236}">
                  <a16:creationId xmlns:a16="http://schemas.microsoft.com/office/drawing/2014/main" id="{C53058E7-8110-741A-3478-38E35897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33" b="33505"/>
            <a:stretch>
              <a:fillRect/>
            </a:stretch>
          </p:blipFill>
          <p:spPr bwMode="auto">
            <a:xfrm>
              <a:off x="-962" y="3741838"/>
              <a:ext cx="12201525" cy="634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Рисунок 2">
              <a:extLst>
                <a:ext uri="{FF2B5EF4-FFF2-40B4-BE49-F238E27FC236}">
                  <a16:creationId xmlns:a16="http://schemas.microsoft.com/office/drawing/2014/main" id="{9D52E87E-D57D-06D8-ADF3-0CAEA1CE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19" t="66496"/>
            <a:stretch>
              <a:fillRect/>
            </a:stretch>
          </p:blipFill>
          <p:spPr bwMode="auto">
            <a:xfrm>
              <a:off x="393184" y="4077481"/>
              <a:ext cx="4012058" cy="229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Рисунок 2">
              <a:extLst>
                <a:ext uri="{FF2B5EF4-FFF2-40B4-BE49-F238E27FC236}">
                  <a16:creationId xmlns:a16="http://schemas.microsoft.com/office/drawing/2014/main" id="{B8C239ED-DA29-F5FD-209F-DD535436D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64050" r="64455" b="14342"/>
            <a:stretch>
              <a:fillRect/>
            </a:stretch>
          </p:blipFill>
          <p:spPr bwMode="auto">
            <a:xfrm>
              <a:off x="82194" y="3865168"/>
              <a:ext cx="2363056" cy="9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" name="Прямоугольник 6">
              <a:extLst>
                <a:ext uri="{FF2B5EF4-FFF2-40B4-BE49-F238E27FC236}">
                  <a16:creationId xmlns:a16="http://schemas.microsoft.com/office/drawing/2014/main" id="{26E2F566-1C0A-4D09-92A4-FA7DC869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92" y="4059238"/>
              <a:ext cx="10231962" cy="9175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20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Выпускная квалификационная работа на тему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«  —  » </a:t>
              </a:r>
              <a:endParaRPr lang="ru-RU" altLang="ru-RU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6">
              <a:extLst>
                <a:ext uri="{FF2B5EF4-FFF2-40B4-BE49-F238E27FC236}">
                  <a16:creationId xmlns:a16="http://schemas.microsoft.com/office/drawing/2014/main" id="{093A147B-6917-BEDB-0283-CC673DEF3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835650"/>
              <a:ext cx="12192624" cy="9302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Выполнил студент гр. СГ-***  ФИО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Направление подготовки </a:t>
              </a:r>
              <a:r>
                <a:rPr lang="ru-RU" sz="160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(журналистика </a:t>
              </a: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ИЛИ реклама и связи с общественностью)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Руководитель ФИО, должность , ученая степень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>
            <a:extLst>
              <a:ext uri="{FF2B5EF4-FFF2-40B4-BE49-F238E27FC236}">
                <a16:creationId xmlns:a16="http://schemas.microsoft.com/office/drawing/2014/main" id="{3C920F92-92F0-5C29-8DE9-6E353C25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113"/>
            <a:ext cx="1217295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6">
            <a:extLst>
              <a:ext uri="{FF2B5EF4-FFF2-40B4-BE49-F238E27FC236}">
                <a16:creationId xmlns:a16="http://schemas.microsoft.com/office/drawing/2014/main" id="{B0FBE526-8975-812A-5054-1E7BE72A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4575175"/>
            <a:ext cx="4105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panose="020B0604020202020204" pitchFamily="34" charset="0"/>
              </a:rPr>
              <a:t>Спасибо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bg1"/>
                </a:solidFill>
                <a:latin typeface="Arial" panose="020B0604020202020204" pitchFamily="34" charset="0"/>
              </a:rPr>
              <a:t>за внимание!</a:t>
            </a:r>
            <a:endParaRPr lang="ru-RU" altLang="ru-RU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Прямоугольник 5">
            <a:extLst>
              <a:ext uri="{FF2B5EF4-FFF2-40B4-BE49-F238E27FC236}">
                <a16:creationId xmlns:a16="http://schemas.microsoft.com/office/drawing/2014/main" id="{35817FD9-5734-CC75-BDCE-31D3D3DBF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5943600"/>
            <a:ext cx="371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>
                <a:solidFill>
                  <a:schemeClr val="bg1"/>
                </a:solidFill>
                <a:latin typeface="Arial" panose="020B0604020202020204" pitchFamily="34" charset="0"/>
              </a:rPr>
              <a:t>www.susu.ru</a:t>
            </a: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Номер слайда 2">
            <a:extLst>
              <a:ext uri="{FF2B5EF4-FFF2-40B4-BE49-F238E27FC236}">
                <a16:creationId xmlns:a16="http://schemas.microsoft.com/office/drawing/2014/main" id="{AA650E17-0802-7557-A2B2-33AD70651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275763" y="63404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37B1B0-BBA4-4CC4-8C19-4860783E56C2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>
            <a:extLst>
              <a:ext uri="{FF2B5EF4-FFF2-40B4-BE49-F238E27FC236}">
                <a16:creationId xmlns:a16="http://schemas.microsoft.com/office/drawing/2014/main" id="{1BCFEEE9-5ED4-E8F3-74D3-621A16F07559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4105" name="Рисунок 6">
              <a:extLst>
                <a:ext uri="{FF2B5EF4-FFF2-40B4-BE49-F238E27FC236}">
                  <a16:creationId xmlns:a16="http://schemas.microsoft.com/office/drawing/2014/main" id="{CA499420-FCE5-8FC3-1A57-B37A9814C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6">
              <a:extLst>
                <a:ext uri="{FF2B5EF4-FFF2-40B4-BE49-F238E27FC236}">
                  <a16:creationId xmlns:a16="http://schemas.microsoft.com/office/drawing/2014/main" id="{7D9866D2-B595-B660-66DF-F535174FE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Прямая соединительная линия 5">
            <a:extLst>
              <a:ext uri="{FF2B5EF4-FFF2-40B4-BE49-F238E27FC236}">
                <a16:creationId xmlns:a16="http://schemas.microsoft.com/office/drawing/2014/main" id="{90FA84E9-37FD-814B-CF33-230D9B302282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3522F1C-FF96-B9D1-E9E9-05E8AC314F3F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65E1A9D2-1DBC-B0DB-3399-69B820ACF64F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221B4E7-363A-363B-BB33-FD5EB8E5CC2A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03" name="Номер слайда 21">
            <a:extLst>
              <a:ext uri="{FF2B5EF4-FFF2-40B4-BE49-F238E27FC236}">
                <a16:creationId xmlns:a16="http://schemas.microsoft.com/office/drawing/2014/main" id="{A7CFA6B7-2AF3-B70F-9CE4-C7A82F443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599863" y="133350"/>
            <a:ext cx="4206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5C7671-A20E-4A96-81E0-6DAE7A607613}" type="slidenum">
              <a:rPr lang="ru-RU" altLang="ru-RU" sz="14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2" name="Прямоугольник 17">
            <a:extLst>
              <a:ext uri="{FF2B5EF4-FFF2-40B4-BE49-F238E27FC236}">
                <a16:creationId xmlns:a16="http://schemas.microsoft.com/office/drawing/2014/main" id="{565DC23A-2830-D0C1-3FB0-35FD34A7D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BAC5B7AC-0726-6BDF-9B61-83027CD86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2A9AA99-5FE4-4E36-8DD4-DFB78700D29D}" type="slidenum">
              <a:rPr lang="ru-RU" altLang="ru-RU" smtClean="0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5123" name="Group 12">
            <a:extLst>
              <a:ext uri="{FF2B5EF4-FFF2-40B4-BE49-F238E27FC236}">
                <a16:creationId xmlns:a16="http://schemas.microsoft.com/office/drawing/2014/main" id="{2570D7B4-6760-559D-1F69-E34BA08F74F8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5130" name="Рисунок 6">
              <a:extLst>
                <a:ext uri="{FF2B5EF4-FFF2-40B4-BE49-F238E27FC236}">
                  <a16:creationId xmlns:a16="http://schemas.microsoft.com/office/drawing/2014/main" id="{7E29C94F-5BB8-192A-1D7B-B48CACA24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Рисунок 6">
              <a:extLst>
                <a:ext uri="{FF2B5EF4-FFF2-40B4-BE49-F238E27FC236}">
                  <a16:creationId xmlns:a16="http://schemas.microsoft.com/office/drawing/2014/main" id="{5CAD440A-F2CE-E601-D6C7-D9FB390F3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5DC5C3C9-5120-C433-F72E-1F580365C1A0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BBEC2C59-B7F6-4726-0525-63CA1DF1D0E2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685F4C4F-A339-76C7-8DF5-828369B8D26E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A88442-08CC-91BE-B50F-68449FFEBBD5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28" name="Номер слайда 21">
            <a:extLst>
              <a:ext uri="{FF2B5EF4-FFF2-40B4-BE49-F238E27FC236}">
                <a16:creationId xmlns:a16="http://schemas.microsoft.com/office/drawing/2014/main" id="{619580DB-4EDD-A0B2-8E46-119A7434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255262-2C9C-4334-8713-8C54E5039E86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82CA03AA-69B5-4401-8FE1-262B057B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>
            <a:extLst>
              <a:ext uri="{FF2B5EF4-FFF2-40B4-BE49-F238E27FC236}">
                <a16:creationId xmlns:a16="http://schemas.microsoft.com/office/drawing/2014/main" id="{D3453F43-DD24-5C41-6AC4-9818ADAEE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4FC45A0-F52A-45EF-80B8-8FF8815B6588}" type="slidenum">
              <a:rPr lang="ru-RU" altLang="ru-RU" smtClean="0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6147" name="Group 12">
            <a:extLst>
              <a:ext uri="{FF2B5EF4-FFF2-40B4-BE49-F238E27FC236}">
                <a16:creationId xmlns:a16="http://schemas.microsoft.com/office/drawing/2014/main" id="{54B35C8A-A167-6082-1627-FEEC83B30110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6154" name="Рисунок 6">
              <a:extLst>
                <a:ext uri="{FF2B5EF4-FFF2-40B4-BE49-F238E27FC236}">
                  <a16:creationId xmlns:a16="http://schemas.microsoft.com/office/drawing/2014/main" id="{5F5B59CE-F87F-197E-A328-6B488C79C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Рисунок 6">
              <a:extLst>
                <a:ext uri="{FF2B5EF4-FFF2-40B4-BE49-F238E27FC236}">
                  <a16:creationId xmlns:a16="http://schemas.microsoft.com/office/drawing/2014/main" id="{D73D1316-682A-0CE2-E45E-4E7E1DB09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08757549-AD7E-B4C7-5B67-D64062BF66F6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DB63280B-9913-984B-65EE-583365242318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174A84FF-A2EC-10CE-E1C1-72A43AB0C919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B13EC0-B44A-52AA-4D90-6ADB1AFEECB6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152" name="Номер слайда 21">
            <a:extLst>
              <a:ext uri="{FF2B5EF4-FFF2-40B4-BE49-F238E27FC236}">
                <a16:creationId xmlns:a16="http://schemas.microsoft.com/office/drawing/2014/main" id="{081B7D05-ADDC-426B-5DA7-C8FF417EC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B8F10C-29B5-447D-BAB7-A2737F375477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FECC12E7-A899-8E6E-B8F1-FABC02F41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>
            <a:extLst>
              <a:ext uri="{FF2B5EF4-FFF2-40B4-BE49-F238E27FC236}">
                <a16:creationId xmlns:a16="http://schemas.microsoft.com/office/drawing/2014/main" id="{692619BE-5640-E665-1BEE-7765FCA16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EEEE31-0B41-4ED5-A2BD-AE10374422D9}" type="slidenum">
              <a:rPr lang="ru-RU" altLang="ru-RU" smtClean="0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7171" name="Group 12">
            <a:extLst>
              <a:ext uri="{FF2B5EF4-FFF2-40B4-BE49-F238E27FC236}">
                <a16:creationId xmlns:a16="http://schemas.microsoft.com/office/drawing/2014/main" id="{C3A83C96-7845-D310-3A56-E13B3A3170C9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7178" name="Рисунок 6">
              <a:extLst>
                <a:ext uri="{FF2B5EF4-FFF2-40B4-BE49-F238E27FC236}">
                  <a16:creationId xmlns:a16="http://schemas.microsoft.com/office/drawing/2014/main" id="{AA091FD5-2BC1-998E-E8F7-FAD5399F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Рисунок 6">
              <a:extLst>
                <a:ext uri="{FF2B5EF4-FFF2-40B4-BE49-F238E27FC236}">
                  <a16:creationId xmlns:a16="http://schemas.microsoft.com/office/drawing/2014/main" id="{2FF88C00-29B1-5091-95E1-52144F5A1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509B3A8F-3D7C-6FC6-E5BC-9A0832829D4E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44766D24-D85E-2576-BB14-B575286D40CC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16BB8D6F-1F04-5F44-B9D8-2C3076D2CB26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677A52B-CEC9-7CD4-97E3-D72835C6C96E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176" name="Номер слайда 21">
            <a:extLst>
              <a:ext uri="{FF2B5EF4-FFF2-40B4-BE49-F238E27FC236}">
                <a16:creationId xmlns:a16="http://schemas.microsoft.com/office/drawing/2014/main" id="{76D4EB5C-103C-4CF4-88D6-18C80A23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C6C4B9-E059-48A3-A993-50CA48E04282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C9F54EE1-40B5-0811-E3D5-1AEBE048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F53857E1-DE78-FCC5-F68D-DEE0A9393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57F48B-24BA-4A8F-9C8D-02C7E8B49A42}" type="slidenum">
              <a:rPr lang="ru-RU" altLang="ru-RU" smtClean="0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8195" name="Group 12">
            <a:extLst>
              <a:ext uri="{FF2B5EF4-FFF2-40B4-BE49-F238E27FC236}">
                <a16:creationId xmlns:a16="http://schemas.microsoft.com/office/drawing/2014/main" id="{E9E4A43E-FC77-C862-0EA5-AFDBBFC25C6A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8202" name="Рисунок 6">
              <a:extLst>
                <a:ext uri="{FF2B5EF4-FFF2-40B4-BE49-F238E27FC236}">
                  <a16:creationId xmlns:a16="http://schemas.microsoft.com/office/drawing/2014/main" id="{9D8D9164-C2AC-1F3E-0ED6-3E48C5D26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Рисунок 6">
              <a:extLst>
                <a:ext uri="{FF2B5EF4-FFF2-40B4-BE49-F238E27FC236}">
                  <a16:creationId xmlns:a16="http://schemas.microsoft.com/office/drawing/2014/main" id="{40286212-8A2B-4667-0472-94B2A1241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00D7BB58-27CE-F590-8F87-FB5F7249CB61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5A5769AE-DDDF-FEF8-0DC5-E98395A0B3A8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D61DBBA1-4028-14FB-1EC4-7D95C876C7E0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4877BC-EE90-CB3F-5135-2D628A9E60A9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200" name="Номер слайда 21">
            <a:extLst>
              <a:ext uri="{FF2B5EF4-FFF2-40B4-BE49-F238E27FC236}">
                <a16:creationId xmlns:a16="http://schemas.microsoft.com/office/drawing/2014/main" id="{73B9FA22-8D7D-651F-8D1A-D3D7DECE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BECC3D-4EF5-442E-88A1-B76D16C14991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88D29065-0A87-97D2-F674-146FBCC9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>
            <a:extLst>
              <a:ext uri="{FF2B5EF4-FFF2-40B4-BE49-F238E27FC236}">
                <a16:creationId xmlns:a16="http://schemas.microsoft.com/office/drawing/2014/main" id="{E9273141-7650-CD28-EFAC-BD0637781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53ED2-72CB-4496-B384-C7A167027BD4}" type="slidenum">
              <a:rPr lang="ru-RU" altLang="ru-RU" smtClean="0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9219" name="Group 12">
            <a:extLst>
              <a:ext uri="{FF2B5EF4-FFF2-40B4-BE49-F238E27FC236}">
                <a16:creationId xmlns:a16="http://schemas.microsoft.com/office/drawing/2014/main" id="{42F018B6-9766-360A-DA27-4019BFB19D47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9226" name="Рисунок 6">
              <a:extLst>
                <a:ext uri="{FF2B5EF4-FFF2-40B4-BE49-F238E27FC236}">
                  <a16:creationId xmlns:a16="http://schemas.microsoft.com/office/drawing/2014/main" id="{A52961BD-3241-1F9D-D424-A9CE539A1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Рисунок 6">
              <a:extLst>
                <a:ext uri="{FF2B5EF4-FFF2-40B4-BE49-F238E27FC236}">
                  <a16:creationId xmlns:a16="http://schemas.microsoft.com/office/drawing/2014/main" id="{003DB84D-5EA7-702B-BB0B-F9AE0E37D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BCFCFEF9-4A93-AAEF-CFC1-5E4F45AF80A9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A422DA1-50D6-6810-1E44-5F2FB6236977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CA45C7F5-DFEC-50EB-45B8-3D63D802B4BA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624736-7275-C12B-EE54-8542160E77E8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24" name="Номер слайда 21">
            <a:extLst>
              <a:ext uri="{FF2B5EF4-FFF2-40B4-BE49-F238E27FC236}">
                <a16:creationId xmlns:a16="http://schemas.microsoft.com/office/drawing/2014/main" id="{692A9F4C-BC68-66B4-4B42-42D27AC0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A5366AC-1BD3-410B-ACF1-7F5C85D3834D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56A5C103-5E4F-82A1-374E-34ECB758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>
            <a:extLst>
              <a:ext uri="{FF2B5EF4-FFF2-40B4-BE49-F238E27FC236}">
                <a16:creationId xmlns:a16="http://schemas.microsoft.com/office/drawing/2014/main" id="{EAB83796-F2F9-7F28-9F3C-9C7004C28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C2E2D4-5E7D-4AD5-B0F6-31FF7DC38CB6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10243" name="Group 12">
            <a:extLst>
              <a:ext uri="{FF2B5EF4-FFF2-40B4-BE49-F238E27FC236}">
                <a16:creationId xmlns:a16="http://schemas.microsoft.com/office/drawing/2014/main" id="{56647A17-B58E-0E6E-AFF8-3E664BFCCAC4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10250" name="Рисунок 6">
              <a:extLst>
                <a:ext uri="{FF2B5EF4-FFF2-40B4-BE49-F238E27FC236}">
                  <a16:creationId xmlns:a16="http://schemas.microsoft.com/office/drawing/2014/main" id="{7B270C61-E363-8030-7C53-B842EE3EC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Рисунок 6">
              <a:extLst>
                <a:ext uri="{FF2B5EF4-FFF2-40B4-BE49-F238E27FC236}">
                  <a16:creationId xmlns:a16="http://schemas.microsoft.com/office/drawing/2014/main" id="{02504084-EE8A-AB5D-9167-15D5B5E31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F758A410-3B29-CBA9-0026-44569AC25DA6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2E622BF9-E83C-B79D-662C-AC51E6BA2D16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E7A9FB81-E06B-0447-97A8-5A190AACA2F9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508033-32AE-856B-A389-EA3659729C83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8" name="Номер слайда 21">
            <a:extLst>
              <a:ext uri="{FF2B5EF4-FFF2-40B4-BE49-F238E27FC236}">
                <a16:creationId xmlns:a16="http://schemas.microsoft.com/office/drawing/2014/main" id="{C8DA3A1B-50CC-EC11-ACC2-551177F8C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F5CB2E-B16C-4FFA-A32C-FA8DA8EDF31C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5214C872-AAD5-4FEF-9926-F306E8EE4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4E6007-BCB5-4E54-2229-59656B5AA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3C2E2D4-5E7D-4AD5-B0F6-31FF7DC38CB6}" type="slidenum">
              <a:rPr lang="ru-RU" altLang="ru-RU" smtClean="0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51A99B02-AECC-689A-FAF8-72EDFEDD7CA4}"/>
              </a:ext>
            </a:extLst>
          </p:cNvPr>
          <p:cNvGrpSpPr>
            <a:grpSpLocks/>
          </p:cNvGrpSpPr>
          <p:nvPr/>
        </p:nvGrpSpPr>
        <p:grpSpPr bwMode="auto">
          <a:xfrm>
            <a:off x="0" y="6237288"/>
            <a:ext cx="12192000" cy="636587"/>
            <a:chOff x="0" y="6237312"/>
            <a:chExt cx="12192000" cy="636588"/>
          </a:xfrm>
        </p:grpSpPr>
        <p:pic>
          <p:nvPicPr>
            <p:cNvPr id="6" name="Рисунок 6">
              <a:extLst>
                <a:ext uri="{FF2B5EF4-FFF2-40B4-BE49-F238E27FC236}">
                  <a16:creationId xmlns:a16="http://schemas.microsoft.com/office/drawing/2014/main" id="{2BF1648A-8E9F-E3F7-31EB-B629BFAEA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312"/>
              <a:ext cx="9144000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0707F15-E81C-1827-C689-63B0B50C6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58"/>
            <a:stretch>
              <a:fillRect/>
            </a:stretch>
          </p:blipFill>
          <p:spPr bwMode="auto">
            <a:xfrm>
              <a:off x="6674249" y="6237312"/>
              <a:ext cx="5517751" cy="63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Прямая соединительная линия 5">
            <a:extLst>
              <a:ext uri="{FF2B5EF4-FFF2-40B4-BE49-F238E27FC236}">
                <a16:creationId xmlns:a16="http://schemas.microsoft.com/office/drawing/2014/main" id="{1798CA91-46D3-5DDE-B83E-C6937E5E59DC}"/>
              </a:ext>
            </a:extLst>
          </p:cNvPr>
          <p:cNvCxnSpPr>
            <a:cxnSpLocks/>
          </p:cNvCxnSpPr>
          <p:nvPr/>
        </p:nvCxnSpPr>
        <p:spPr>
          <a:xfrm>
            <a:off x="3565525" y="6416675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AA0F96DF-ED8B-4317-17B8-423E573F5CC6}"/>
              </a:ext>
            </a:extLst>
          </p:cNvPr>
          <p:cNvCxnSpPr>
            <a:cxnSpLocks/>
          </p:cNvCxnSpPr>
          <p:nvPr/>
        </p:nvCxnSpPr>
        <p:spPr>
          <a:xfrm>
            <a:off x="323850" y="836613"/>
            <a:ext cx="11487150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10">
            <a:extLst>
              <a:ext uri="{FF2B5EF4-FFF2-40B4-BE49-F238E27FC236}">
                <a16:creationId xmlns:a16="http://schemas.microsoft.com/office/drawing/2014/main" id="{30DB02E6-8E36-DAD8-A7CC-D36E5BE59CEA}"/>
              </a:ext>
            </a:extLst>
          </p:cNvPr>
          <p:cNvSpPr/>
          <p:nvPr/>
        </p:nvSpPr>
        <p:spPr>
          <a:xfrm>
            <a:off x="323850" y="236538"/>
            <a:ext cx="276383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F40AE9-9736-925D-E43D-DBBF3CA1CDDC}"/>
              </a:ext>
            </a:extLst>
          </p:cNvPr>
          <p:cNvSpPr/>
          <p:nvPr/>
        </p:nvSpPr>
        <p:spPr>
          <a:xfrm>
            <a:off x="568325" y="1539875"/>
            <a:ext cx="110315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Текст слайда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Номер слайда 21">
            <a:extLst>
              <a:ext uri="{FF2B5EF4-FFF2-40B4-BE49-F238E27FC236}">
                <a16:creationId xmlns:a16="http://schemas.microsoft.com/office/drawing/2014/main" id="{D5F39659-26DC-EAA1-E967-CFC7E492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863" y="133350"/>
            <a:ext cx="4206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3F5CB2E-B16C-4FFA-A32C-FA8DA8EDF31C}" type="slidenum">
              <a:rPr lang="ru-RU" altLang="ru-RU" sz="14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E0422D7A-B0C5-EFAB-5F48-1CDA5C76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6305550"/>
            <a:ext cx="83010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«Тема работы»</a:t>
            </a:r>
            <a:r>
              <a:rPr lang="ru-R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altLang="ru-RU" sz="1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983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5796</TotalTime>
  <Words>130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139</cp:revision>
  <cp:lastPrinted>2018-10-18T13:49:14Z</cp:lastPrinted>
  <dcterms:created xsi:type="dcterms:W3CDTF">2018-10-16T12:33:17Z</dcterms:created>
  <dcterms:modified xsi:type="dcterms:W3CDTF">2023-06-07T07:28:28Z</dcterms:modified>
</cp:coreProperties>
</file>