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7" r:id="rId1"/>
  </p:sldMasterIdLst>
  <p:notesMasterIdLst>
    <p:notesMasterId r:id="rId10"/>
  </p:notesMasterIdLst>
  <p:sldIdLst>
    <p:sldId id="256" r:id="rId2"/>
    <p:sldId id="274" r:id="rId3"/>
    <p:sldId id="275" r:id="rId4"/>
    <p:sldId id="271" r:id="rId5"/>
    <p:sldId id="269" r:id="rId6"/>
    <p:sldId id="272" r:id="rId7"/>
    <p:sldId id="273" r:id="rId8"/>
    <p:sldId id="265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88" d="100"/>
          <a:sy n="88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CC9EDE1-0228-4375-B3DB-05622F09BB4B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39B61ED7-CEFC-423B-9EEF-A49D488F19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5C6ECD-1AD4-408B-BE8C-B0CF14A94E75}" type="slidenum">
              <a:rPr lang="ru-RU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C48949-7920-4B27-A8C9-D8FE22AD55FB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926FFD-D524-4C95-A61C-58A05E7F12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CF7F6-E31E-44F9-8621-3A0C7035255E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1AE96-695F-4911-8EEE-0CA1B74CDB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B2C03-EC52-4F80-9FEF-AD896A205F89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7DE71-F2EC-4644-BC3F-8065148F02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1E54-E9E6-4441-8D91-24ED4FC63B36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8E886F-27A3-43E1-9012-D367F2A615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419C48-E7FC-4FCE-B75F-DA528466DAA5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BC9DB9-98DD-4665-9516-F552D81A5C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92232F-DA3F-4DBD-9628-8F323F73E64E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B3C97C-0E1B-429D-8CB5-317CC119B9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89D61-AFE5-4B64-A26A-F19D4566952A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4F37C-19C2-46EA-B57C-C83050D9E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D1160-DD4C-4876-A488-136007CF0D01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79D4-B0C2-4270-B7BF-F8ED3C9524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22F73-2956-4C51-A0C2-8BA50EC82B24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ECA15-7EEF-4CE2-A6B4-74ECE35E0B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B699-AB46-4BA3-BB0B-C72E8AD14542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7ED8E-D9E1-421B-92B9-33183BEAD8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9BA6A-31B7-4D5A-875F-4F73E3668E1C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65054-9663-4E25-BCBD-291914DEBC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CE45D57E-B56F-4B8C-9C19-5CE6EC463248}" type="datetimeFigureOut">
              <a:rPr lang="ru-RU"/>
              <a:pPr>
                <a:defRPr/>
              </a:pPr>
              <a:t>18.01.2018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smtClean="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F4E3F98E-DA8A-4901-BA99-1FA3D9F3D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2" r:id="rId2"/>
    <p:sldLayoutId id="2147483771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72" r:id="rId9"/>
    <p:sldLayoutId id="2147483768" r:id="rId10"/>
    <p:sldLayoutId id="214748376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3" descr="Logo_Project_5-10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2088" y="0"/>
            <a:ext cx="1331912" cy="94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684213" y="2997200"/>
            <a:ext cx="752475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магистерская программа </a:t>
            </a:r>
          </a:p>
          <a:p>
            <a:pPr algn="ctr">
              <a:defRPr/>
            </a:pP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41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.04.0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«Политика и управление в сфере безопасности»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(очная форма обучения – 2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года,</a:t>
            </a: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аочная форма – 2,5 года)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Руководитель программы – </a:t>
            </a:r>
            <a:r>
              <a:rPr lang="ru-RU" sz="2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Трегубов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Никита Александрович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736"/>
            <a:ext cx="9144000" cy="1124744"/>
          </a:xfrm>
          <a:prstGeom prst="rect">
            <a:avLst/>
          </a:prstGeom>
        </p:spPr>
        <p:txBody>
          <a:bodyPr lIns="45720" tIns="0" rIns="45720" bIns="0" anchor="b">
            <a:normAutofit fontScale="52500" lnSpcReduction="2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Южно-уральский государственный университет (научно-исследовательский университет)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Институт социально-гуманитарных наук</a:t>
            </a:r>
            <a:b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кафедра социологии и политологии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143000"/>
          </a:xfrm>
        </p:spPr>
        <p:txBody>
          <a:bodyPr/>
          <a:lstStyle/>
          <a:p>
            <a:r>
              <a:rPr lang="ru-RU" sz="2800" dirty="0" smtClean="0"/>
              <a:t>Преимущества обучения в магистратуре  </a:t>
            </a:r>
            <a:br>
              <a:rPr lang="ru-RU" sz="2800" dirty="0" smtClean="0"/>
            </a:br>
            <a:r>
              <a:rPr lang="ru-RU" sz="2800" dirty="0" smtClean="0"/>
              <a:t>Южно-Уральского государственного университета </a:t>
            </a:r>
            <a:br>
              <a:rPr lang="ru-RU" sz="2800" dirty="0" smtClean="0"/>
            </a:br>
            <a:r>
              <a:rPr lang="ru-RU" sz="2800" dirty="0" smtClean="0"/>
              <a:t>по направлению «Политика и управление в сфере безопасности»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Получение политологического образования высокого качества по программе «Политика и управление в сфере безопасности»;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Сочетание традиционных методов обучения с проведением научных исследований, разработкой проектов и программ, экспертной деятельностью в сфере политики безопасности;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ru-RU" dirty="0" smtClean="0"/>
              <a:t>Возможность участвовать в конференциях, форумах, круглых столах регионального и международного уровня.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dirty="0" smtClean="0"/>
              <a:t>Что дает обучение в магистратуре </a:t>
            </a:r>
            <a:r>
              <a:rPr lang="ru-RU" sz="3200" dirty="0" err="1" smtClean="0"/>
              <a:t>ЮУрГУ</a:t>
            </a:r>
            <a:r>
              <a:rPr lang="ru-RU" sz="3200" dirty="0" smtClean="0"/>
              <a:t> </a:t>
            </a:r>
            <a:br>
              <a:rPr lang="ru-RU" sz="3200" dirty="0" smtClean="0"/>
            </a:br>
            <a:r>
              <a:rPr lang="ru-RU" sz="3200" dirty="0" smtClean="0"/>
              <a:t>по направлению «Политика и управление в сфере безопасности»</a:t>
            </a:r>
            <a:endParaRPr lang="ru-RU" sz="3200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специализацию по профилю базового высшего образования;</a:t>
            </a:r>
          </a:p>
          <a:p>
            <a:r>
              <a:rPr lang="ru-RU" smtClean="0"/>
              <a:t>второе высшее образование нового профиля;</a:t>
            </a:r>
          </a:p>
          <a:p>
            <a:r>
              <a:rPr lang="ru-RU" smtClean="0"/>
              <a:t>возможность заняться научно-исследовательской работой.</a:t>
            </a:r>
          </a:p>
          <a:p>
            <a:endParaRPr lang="ru-RU" smtClean="0"/>
          </a:p>
          <a:p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7704137" cy="11239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/>
              <a:t>Выпускник, освоивший программу магистратуры, будет обладать следующими профессиональными компетенциями: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557338"/>
            <a:ext cx="7920037" cy="4535487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ru-RU" b="1" i="1" dirty="0" smtClean="0"/>
              <a:t>научно-исследовательская деятельность</a:t>
            </a:r>
            <a:r>
              <a:rPr lang="ru-RU" dirty="0" smtClean="0"/>
              <a:t>: способностью и умение осуществлять научно-исследовательскую деятельность в области новейших тенденций и направлений современной политологии, готовность и способность к развитию научного знания о политике, государстве и власти;</a:t>
            </a:r>
          </a:p>
          <a:p>
            <a:pPr algn="just">
              <a:lnSpc>
                <a:spcPct val="170000"/>
              </a:lnSpc>
            </a:pPr>
            <a:r>
              <a:rPr lang="ru-RU" b="1" i="1" dirty="0" smtClean="0"/>
              <a:t>экспертно-аналитическая деятельность</a:t>
            </a:r>
            <a:r>
              <a:rPr lang="ru-RU" dirty="0" smtClean="0"/>
              <a:t>: способностью пользоваться современными методами обработки, интерпретации и презентации комплексной политологической информации (в том числе представленной в количественной форме) для решения научных и практических задач;</a:t>
            </a:r>
          </a:p>
          <a:p>
            <a:pPr algn="just">
              <a:lnSpc>
                <a:spcPct val="170000"/>
              </a:lnSpc>
            </a:pPr>
            <a:r>
              <a:rPr lang="ru-RU" b="1" i="1" dirty="0" smtClean="0"/>
              <a:t>коммуникативная деятельность</a:t>
            </a:r>
            <a:r>
              <a:rPr lang="ru-RU" dirty="0" smtClean="0"/>
              <a:t>: способность к организации взаимодействия общественных и </a:t>
            </a:r>
            <a:r>
              <a:rPr lang="ru-RU" dirty="0" err="1" smtClean="0"/>
              <a:t>бизнес-структур</a:t>
            </a:r>
            <a:r>
              <a:rPr lang="ru-RU" dirty="0" smtClean="0"/>
              <a:t> с органами государственной власти и местного самоуправления, к созданию благоприятной политико-административной и законодательной среды деятельности коммерческих и некоммерческих организаций.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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1125538"/>
            <a:ext cx="84963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Основные учебные дисциплины магистерской программы </a:t>
            </a:r>
            <a:r>
              <a:rPr lang="ru-RU" sz="3200" dirty="0" smtClean="0"/>
              <a:t>«Политика и управление в сфере безопасности»</a:t>
            </a:r>
            <a:br>
              <a:rPr lang="ru-RU" sz="3200" dirty="0" smtClean="0"/>
            </a:br>
            <a:endParaRPr lang="ru-RU" dirty="0"/>
          </a:p>
        </p:txBody>
      </p:sp>
      <p:sp>
        <p:nvSpPr>
          <p:cNvPr id="9220" name="Содержимое 2"/>
          <p:cNvSpPr>
            <a:spLocks noGrp="1"/>
          </p:cNvSpPr>
          <p:nvPr>
            <p:ph idx="1"/>
          </p:nvPr>
        </p:nvSpPr>
        <p:spPr>
          <a:xfrm>
            <a:off x="1547813" y="2011363"/>
            <a:ext cx="7272337" cy="4081933"/>
          </a:xfrm>
        </p:spPr>
        <p:txBody>
          <a:bodyPr/>
          <a:lstStyle/>
          <a:p>
            <a:r>
              <a:rPr lang="ru-RU" sz="1800" dirty="0" smtClean="0"/>
              <a:t>Терроризм и экстремизм как социально-политическое явление </a:t>
            </a:r>
          </a:p>
          <a:p>
            <a:r>
              <a:rPr lang="ru-RU" sz="1800" dirty="0" smtClean="0"/>
              <a:t>Религиозно-политический экстремизм в современном мире</a:t>
            </a:r>
          </a:p>
          <a:p>
            <a:r>
              <a:rPr lang="ru-RU" sz="1800" dirty="0" smtClean="0"/>
              <a:t>Стратегия устойчивого развития России и безопасность</a:t>
            </a:r>
          </a:p>
          <a:p>
            <a:r>
              <a:rPr lang="ru-RU" sz="1800" dirty="0" smtClean="0"/>
              <a:t>Общество и личность в политике безопасности: теория и практика</a:t>
            </a:r>
          </a:p>
          <a:p>
            <a:r>
              <a:rPr lang="ru-RU" sz="1800" dirty="0" smtClean="0"/>
              <a:t>Государственная политика по обеспечению безопасности </a:t>
            </a:r>
          </a:p>
          <a:p>
            <a:r>
              <a:rPr lang="ru-RU" sz="1800" dirty="0" smtClean="0"/>
              <a:t>Управление проектами в сфере безопасности  </a:t>
            </a:r>
          </a:p>
          <a:p>
            <a:r>
              <a:rPr lang="ru-RU" sz="1800" dirty="0" smtClean="0"/>
              <a:t>Стратегические риски в современном мире: анализ, прогнозирование и предупреждение</a:t>
            </a:r>
          </a:p>
          <a:p>
            <a:r>
              <a:rPr lang="ru-RU" sz="1800" dirty="0" smtClean="0"/>
              <a:t>Управление в сфере международных и межконфессиональных отношений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7239000" cy="876300"/>
          </a:xfrm>
        </p:spPr>
        <p:txBody>
          <a:bodyPr/>
          <a:lstStyle/>
          <a:p>
            <a:r>
              <a:rPr lang="ru-RU" sz="2800" smtClean="0"/>
              <a:t>Производственная  практика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0" y="1196975"/>
            <a:ext cx="8316913" cy="3527425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dirty="0" smtClean="0"/>
              <a:t>	проходит в организациях, осуществляющих политическую деятельность:</a:t>
            </a:r>
          </a:p>
          <a:p>
            <a:r>
              <a:rPr lang="ru-RU" dirty="0" smtClean="0"/>
              <a:t>ВПП «Единая Россия»</a:t>
            </a:r>
          </a:p>
          <a:p>
            <a:r>
              <a:rPr lang="ru-RU" dirty="0" smtClean="0"/>
              <a:t>ВПП «КПРФ»</a:t>
            </a:r>
          </a:p>
        </p:txBody>
      </p:sp>
      <p:sp>
        <p:nvSpPr>
          <p:cNvPr id="11268" name="AutoShape 6" descr="Картинки по запросу социология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69" name="AutoShape 8" descr="Картинки по запросу социология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270" name="AutoShape 10" descr="Картинки по запросу социология"/>
          <p:cNvSpPr>
            <a:spLocks noChangeAspect="1" noChangeArrowheads="1"/>
          </p:cNvSpPr>
          <p:nvPr/>
        </p:nvSpPr>
        <p:spPr bwMode="auto">
          <a:xfrm>
            <a:off x="160338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23850" y="188913"/>
            <a:ext cx="8229600" cy="1143000"/>
          </a:xfrm>
        </p:spPr>
        <p:txBody>
          <a:bodyPr/>
          <a:lstStyle/>
          <a:p>
            <a:r>
              <a:rPr lang="ru-RU" sz="3200" smtClean="0"/>
              <a:t>Трудоустройство выпускников магистерской программы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Предприятия крупного, среднего и малого бизнеса;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Государственные органы;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Политические и общественные организации;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Высшие учебные заведения.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smtClean="0"/>
              <a:t>Вступительные испытания:</a:t>
            </a:r>
          </a:p>
        </p:txBody>
      </p:sp>
      <p:sp>
        <p:nvSpPr>
          <p:cNvPr id="1331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Тест по общекультурным компетенциям.</a:t>
            </a:r>
          </a:p>
          <a:p>
            <a:r>
              <a:rPr lang="ru-RU" dirty="0" smtClean="0"/>
              <a:t>Тестирование по профессиональным компетенциям.</a:t>
            </a:r>
          </a:p>
          <a:p>
            <a:r>
              <a:rPr lang="ru-RU" dirty="0" smtClean="0"/>
              <a:t>Профильное собеседование по магистерской программе «Политика и управление в </a:t>
            </a:r>
            <a:r>
              <a:rPr lang="ru-RU" smtClean="0"/>
              <a:t>сфере безопасности»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480</TotalTime>
  <Words>348</Words>
  <Application>Microsoft Office PowerPoint</Application>
  <PresentationFormat>Экран (4:3)</PresentationFormat>
  <Paragraphs>48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Слайд 1</vt:lpstr>
      <vt:lpstr>Преимущества обучения в магистратуре   Южно-Уральского государственного университета  по направлению «Политика и управление в сфере безопасности»</vt:lpstr>
      <vt:lpstr>Что дает обучение в магистратуре ЮУрГУ  по направлению «Политика и управление в сфере безопасности»</vt:lpstr>
      <vt:lpstr>Выпускник, освоивший программу магистратуры, будет обладать следующими профессиональными компетенциями:</vt:lpstr>
      <vt:lpstr>Основные учебные дисциплины магистерской программы «Политика и управление в сфере безопасности» </vt:lpstr>
      <vt:lpstr>Производственная  практика</vt:lpstr>
      <vt:lpstr>Трудоустройство выпускников магистерской программы</vt:lpstr>
      <vt:lpstr>Вступительные испытания: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Кафедра социологии Южно-Уральского государственного университета</dc:title>
  <dc:creator>Комп</dc:creator>
  <cp:lastModifiedBy>pervushinaeo</cp:lastModifiedBy>
  <cp:revision>54</cp:revision>
  <dcterms:created xsi:type="dcterms:W3CDTF">2016-10-14T17:26:06Z</dcterms:created>
  <dcterms:modified xsi:type="dcterms:W3CDTF">2018-01-18T11:15:51Z</dcterms:modified>
</cp:coreProperties>
</file>