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3" d="100"/>
          <a:sy n="133" d="100"/>
        </p:scale>
        <p:origin x="-993" y="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4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9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7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1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0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6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2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39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5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E5B4-8C0A-4E34-B858-04B207B55728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99A9-9941-4208-9850-7E21FEB0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4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16762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и методика аудита корпоративной локальной вычислительной сети с использованием 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нейросетевых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265431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структура средства обнаружения вторжений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диссертации И.В. Ребро «Разработка интеллектуальной системы обнаружения сетевых вторжений на основе искусственной иммунной системы» предложена следующая типичная структура системы обнаружения вторжений.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979" y="2900836"/>
            <a:ext cx="3376041" cy="341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794049"/>
            <a:ext cx="7886700" cy="3829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системы обнаружения аномалий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955" y="940038"/>
            <a:ext cx="2936090" cy="44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5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2589711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8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информационной 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информационной безопасности —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соответствия состояния информационной безопасности, установленным критериям аудита информационной безопасности.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3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локально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вычислительных сетей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локальной сети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комплексный аудит, включающий в себя инструментальный анализ защищенности, направленный на выявление технологических уязвимостей в информационных системах компаний, и тест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проникновение, направленный на оценку защищённости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внешних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атак.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1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12748"/>
            <a:ext cx="7886700" cy="566421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аудита сети - анализ уязвимостей компонентов автоматизированных систем (таких как сервера баз данных, межсетевые экраны, маршрутизаторы, сервера приложений, терминальные, почтовые, WEB, рабочие станции) с целью устранения этих уязвимостей, оптимизации и повышения надежности.</a:t>
            </a:r>
          </a:p>
        </p:txBody>
      </p:sp>
    </p:spTree>
    <p:extLst>
      <p:ext uri="{BB962C8B-B14F-4D97-AF65-F5344CB8AC3E}">
        <p14:creationId xmlns:p14="http://schemas.microsoft.com/office/powerpoint/2010/main" val="309231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 аудита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 аудита должна состоять из трех основных модулей: выявления угроз, оценки риска и принятия решения.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из статьи: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О.В. Кравчук. Автоматизированное управление рисками в типовой информационно-вычислительной сети подразделения ГПС МЧС России - ПРИРОДНЫЕ И ТЕХНОГЕННЫЕ РИСКИ, 2013</a:t>
            </a:r>
          </a:p>
        </p:txBody>
      </p:sp>
    </p:spTree>
    <p:extLst>
      <p:ext uri="{BB962C8B-B14F-4D97-AF65-F5344CB8AC3E}">
        <p14:creationId xmlns:p14="http://schemas.microsoft.com/office/powerpoint/2010/main" val="291213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599" y="196555"/>
            <a:ext cx="4679224" cy="643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4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угроз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выявление угроз будет отвечать система обнаружения вторжений.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системы обнаружения вторжений будет составлять модель, на базе которой будет приниматься решение об отнесении сетевого к нормальной или аномальной сетевой активности.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диссертации: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Шарабыров</a:t>
            </a:r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И.В. Система обнаружения атак в локальных беспроводных вычислительных сетях на основе технологий интеллектуального анализа данных</a:t>
            </a:r>
          </a:p>
        </p:txBody>
      </p:sp>
    </p:spTree>
    <p:extLst>
      <p:ext uri="{BB962C8B-B14F-4D97-AF65-F5344CB8AC3E}">
        <p14:creationId xmlns:p14="http://schemas.microsoft.com/office/powerpoint/2010/main" val="355807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81" y="423318"/>
            <a:ext cx="7574253" cy="5265315"/>
          </a:xfrm>
          <a:prstGeom prst="rect">
            <a:avLst/>
          </a:prstGeom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50881" y="6005013"/>
            <a:ext cx="7886700" cy="5459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модель системы обнаружения атак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2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04" y="405382"/>
            <a:ext cx="8009033" cy="5567556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02704" y="6127843"/>
            <a:ext cx="7886700" cy="5459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модель модуля обнаружения атак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04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269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Модель и методика аудита корпоративной локальной вычислительной сети с использованием  нейросетевых технологий</vt:lpstr>
      <vt:lpstr>Аудит информационной безопасности</vt:lpstr>
      <vt:lpstr>Аудит локально-вычислительных сетей</vt:lpstr>
      <vt:lpstr>Презентация PowerPoint</vt:lpstr>
      <vt:lpstr>Математическая модель аудита</vt:lpstr>
      <vt:lpstr>Презентация PowerPoint</vt:lpstr>
      <vt:lpstr>Выявление угроз</vt:lpstr>
      <vt:lpstr>Презентация PowerPoint</vt:lpstr>
      <vt:lpstr>Презентация PowerPoint</vt:lpstr>
      <vt:lpstr>Типичная структура средства обнаружения вторжений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и методика аудита корпоративной локальной вычислительной сети с использованием  нейросетевых технологий</dc:title>
  <dc:creator>Алексей Колпаков</dc:creator>
  <cp:lastModifiedBy>Andrey</cp:lastModifiedBy>
  <cp:revision>17</cp:revision>
  <dcterms:created xsi:type="dcterms:W3CDTF">2017-12-25T20:47:20Z</dcterms:created>
  <dcterms:modified xsi:type="dcterms:W3CDTF">2018-04-04T16:08:34Z</dcterms:modified>
</cp:coreProperties>
</file>