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6" r:id="rId9"/>
    <p:sldId id="268" r:id="rId10"/>
    <p:sldId id="267" r:id="rId11"/>
    <p:sldId id="261" r:id="rId12"/>
    <p:sldId id="269" r:id="rId13"/>
    <p:sldId id="270" r:id="rId14"/>
    <p:sldId id="271" r:id="rId15"/>
    <p:sldId id="272" r:id="rId16"/>
    <p:sldId id="273" r:id="rId17"/>
    <p:sldId id="262" r:id="rId18"/>
    <p:sldId id="26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ергей Алабугин" userId="04f0d0bd7654f86d" providerId="Windows Live" clId="Web-{C7A1F7CF-A5A7-4F40-B1D3-916D74B3B4AE}"/>
    <pc:docChg chg="addSld modSld modSection">
      <pc:chgData name="Сергей Алабугин" userId="04f0d0bd7654f86d" providerId="Windows Live" clId="Web-{C7A1F7CF-A5A7-4F40-B1D3-916D74B3B4AE}" dt="2017-12-07T06:54:40.312" v="144"/>
      <pc:docMkLst>
        <pc:docMk/>
      </pc:docMkLst>
      <pc:sldChg chg="modSp">
        <pc:chgData name="Сергей Алабугин" userId="04f0d0bd7654f86d" providerId="Windows Live" clId="Web-{C7A1F7CF-A5A7-4F40-B1D3-916D74B3B4AE}" dt="2017-12-07T06:54:21.186" v="133"/>
        <pc:sldMkLst>
          <pc:docMk/>
          <pc:sldMk cId="1007089180" sldId="260"/>
        </pc:sldMkLst>
        <pc:spChg chg="mod">
          <ac:chgData name="Сергей Алабугин" userId="04f0d0bd7654f86d" providerId="Windows Live" clId="Web-{C7A1F7CF-A5A7-4F40-B1D3-916D74B3B4AE}" dt="2017-12-07T06:54:21.186" v="133"/>
          <ac:spMkLst>
            <pc:docMk/>
            <pc:sldMk cId="1007089180" sldId="260"/>
            <ac:spMk id="3" creationId="{C125E051-B2FB-49E5-8943-5C286369BEC3}"/>
          </ac:spMkLst>
        </pc:spChg>
      </pc:sldChg>
      <pc:sldChg chg="modSp">
        <pc:chgData name="Сергей Алабугин" userId="04f0d0bd7654f86d" providerId="Windows Live" clId="Web-{C7A1F7CF-A5A7-4F40-B1D3-916D74B3B4AE}" dt="2017-12-07T06:52:24.168" v="123"/>
        <pc:sldMkLst>
          <pc:docMk/>
          <pc:sldMk cId="1658582018" sldId="266"/>
        </pc:sldMkLst>
        <pc:graphicFrameChg chg="mod modGraphic">
          <ac:chgData name="Сергей Алабугин" userId="04f0d0bd7654f86d" providerId="Windows Live" clId="Web-{C7A1F7CF-A5A7-4F40-B1D3-916D74B3B4AE}" dt="2017-12-07T06:52:24.168" v="123"/>
          <ac:graphicFrameMkLst>
            <pc:docMk/>
            <pc:sldMk cId="1658582018" sldId="266"/>
            <ac:graphicFrameMk id="6" creationId="{8DC3E31D-EEA4-4B91-8AFB-9E4AC8F1422A}"/>
          </ac:graphicFrameMkLst>
        </pc:graphicFrameChg>
      </pc:sldChg>
      <pc:sldChg chg="modSp new">
        <pc:chgData name="Сергей Алабугин" userId="04f0d0bd7654f86d" providerId="Windows Live" clId="Web-{C7A1F7CF-A5A7-4F40-B1D3-916D74B3B4AE}" dt="2017-12-07T06:53:54.545" v="131"/>
        <pc:sldMkLst>
          <pc:docMk/>
          <pc:sldMk cId="4242342829" sldId="267"/>
        </pc:sldMkLst>
        <pc:spChg chg="mod">
          <ac:chgData name="Сергей Алабугин" userId="04f0d0bd7654f86d" providerId="Windows Live" clId="Web-{C7A1F7CF-A5A7-4F40-B1D3-916D74B3B4AE}" dt="2017-12-07T06:53:54.545" v="131"/>
          <ac:spMkLst>
            <pc:docMk/>
            <pc:sldMk cId="4242342829" sldId="267"/>
            <ac:spMk id="2" creationId="{4C3D4296-9C43-41D2-ACBE-66452902070C}"/>
          </ac:spMkLst>
        </pc:spChg>
        <pc:spChg chg="mod">
          <ac:chgData name="Сергей Алабугин" userId="04f0d0bd7654f86d" providerId="Windows Live" clId="Web-{C7A1F7CF-A5A7-4F40-B1D3-916D74B3B4AE}" dt="2017-12-07T06:53:47.498" v="127"/>
          <ac:spMkLst>
            <pc:docMk/>
            <pc:sldMk cId="4242342829" sldId="267"/>
            <ac:spMk id="3" creationId="{158077BD-9C69-467C-9B81-296425E7492B}"/>
          </ac:spMkLst>
        </pc:spChg>
      </pc:sldChg>
      <pc:sldChg chg="modSp new">
        <pc:chgData name="Сергей Алабугин" userId="04f0d0bd7654f86d" providerId="Windows Live" clId="Web-{C7A1F7CF-A5A7-4F40-B1D3-916D74B3B4AE}" dt="2017-12-07T06:54:40.312" v="143"/>
        <pc:sldMkLst>
          <pc:docMk/>
          <pc:sldMk cId="1253650825" sldId="268"/>
        </pc:sldMkLst>
        <pc:spChg chg="mod">
          <ac:chgData name="Сергей Алабугин" userId="04f0d0bd7654f86d" providerId="Windows Live" clId="Web-{C7A1F7CF-A5A7-4F40-B1D3-916D74B3B4AE}" dt="2017-12-07T06:54:40.312" v="143"/>
          <ac:spMkLst>
            <pc:docMk/>
            <pc:sldMk cId="1253650825" sldId="268"/>
            <ac:spMk id="2" creationId="{1DCC735F-F417-4882-9D7B-597DA54B8928}"/>
          </ac:spMkLst>
        </pc:spChg>
        <pc:spChg chg="mod">
          <ac:chgData name="Сергей Алабугин" userId="04f0d0bd7654f86d" providerId="Windows Live" clId="Web-{C7A1F7CF-A5A7-4F40-B1D3-916D74B3B4AE}" dt="2017-12-07T06:54:30.499" v="139"/>
          <ac:spMkLst>
            <pc:docMk/>
            <pc:sldMk cId="1253650825" sldId="268"/>
            <ac:spMk id="3" creationId="{C0851E0E-B6F1-44EE-BB22-906987F48B2A}"/>
          </ac:spMkLst>
        </pc:spChg>
      </pc:sldChg>
    </pc:docChg>
  </pc:docChgLst>
  <pc:docChgLst>
    <pc:chgData name="Сергей Алабугин" userId="04f0d0bd7654f86d" providerId="Windows Live" clId="Web-{6D96EB80-16D4-4965-A1B4-28FC172D9032}"/>
    <pc:docChg chg="addSld modSld modSection">
      <pc:chgData name="Сергей Алабугин" userId="04f0d0bd7654f86d" providerId="Windows Live" clId="Web-{6D96EB80-16D4-4965-A1B4-28FC172D9032}" dt="2017-12-07T08:45:24.189" v="683"/>
      <pc:docMkLst>
        <pc:docMk/>
      </pc:docMkLst>
      <pc:sldChg chg="modSp">
        <pc:chgData name="Сергей Алабугин" userId="04f0d0bd7654f86d" providerId="Windows Live" clId="Web-{6D96EB80-16D4-4965-A1B4-28FC172D9032}" dt="2017-12-07T08:37:24.271" v="468"/>
        <pc:sldMkLst>
          <pc:docMk/>
          <pc:sldMk cId="1195706129" sldId="261"/>
        </pc:sldMkLst>
        <pc:spChg chg="mod">
          <ac:chgData name="Сергей Алабугин" userId="04f0d0bd7654f86d" providerId="Windows Live" clId="Web-{6D96EB80-16D4-4965-A1B4-28FC172D9032}" dt="2017-12-07T08:37:24.271" v="468"/>
          <ac:spMkLst>
            <pc:docMk/>
            <pc:sldMk cId="1195706129" sldId="261"/>
            <ac:spMk id="3" creationId="{4852A47A-CFFA-48CB-AEB6-7C7053A90B23}"/>
          </ac:spMkLst>
        </pc:spChg>
      </pc:sldChg>
      <pc:sldChg chg="modSp">
        <pc:chgData name="Сергей Алабугин" userId="04f0d0bd7654f86d" providerId="Windows Live" clId="Web-{6D96EB80-16D4-4965-A1B4-28FC172D9032}" dt="2017-12-07T08:22:06.792" v="14"/>
        <pc:sldMkLst>
          <pc:docMk/>
          <pc:sldMk cId="1253650825" sldId="268"/>
        </pc:sldMkLst>
        <pc:spChg chg="mod">
          <ac:chgData name="Сергей Алабугин" userId="04f0d0bd7654f86d" providerId="Windows Live" clId="Web-{6D96EB80-16D4-4965-A1B4-28FC172D9032}" dt="2017-12-07T08:22:06.792" v="14"/>
          <ac:spMkLst>
            <pc:docMk/>
            <pc:sldMk cId="1253650825" sldId="268"/>
            <ac:spMk id="3" creationId="{C0851E0E-B6F1-44EE-BB22-906987F48B2A}"/>
          </ac:spMkLst>
        </pc:spChg>
      </pc:sldChg>
      <pc:sldChg chg="modSp new">
        <pc:chgData name="Сергей Алабугин" userId="04f0d0bd7654f86d" providerId="Windows Live" clId="Web-{6D96EB80-16D4-4965-A1B4-28FC172D9032}" dt="2017-12-07T08:37:32.568" v="475"/>
        <pc:sldMkLst>
          <pc:docMk/>
          <pc:sldMk cId="349019201" sldId="269"/>
        </pc:sldMkLst>
        <pc:spChg chg="mod">
          <ac:chgData name="Сергей Алабугин" userId="04f0d0bd7654f86d" providerId="Windows Live" clId="Web-{6D96EB80-16D4-4965-A1B4-28FC172D9032}" dt="2017-12-07T08:28:15.350" v="63"/>
          <ac:spMkLst>
            <pc:docMk/>
            <pc:sldMk cId="349019201" sldId="269"/>
            <ac:spMk id="2" creationId="{B06CF07E-2546-4355-8734-6D16684EC05F}"/>
          </ac:spMkLst>
        </pc:spChg>
        <pc:spChg chg="mod">
          <ac:chgData name="Сергей Алабугин" userId="04f0d0bd7654f86d" providerId="Windows Live" clId="Web-{6D96EB80-16D4-4965-A1B4-28FC172D9032}" dt="2017-12-07T08:37:32.568" v="475"/>
          <ac:spMkLst>
            <pc:docMk/>
            <pc:sldMk cId="349019201" sldId="269"/>
            <ac:spMk id="3" creationId="{C3BDEE70-AEA1-4538-801C-CF750E1D9528}"/>
          </ac:spMkLst>
        </pc:spChg>
      </pc:sldChg>
      <pc:sldChg chg="modSp new">
        <pc:chgData name="Сергей Алабугин" userId="04f0d0bd7654f86d" providerId="Windows Live" clId="Web-{6D96EB80-16D4-4965-A1B4-28FC172D9032}" dt="2017-12-07T08:36:58.317" v="466"/>
        <pc:sldMkLst>
          <pc:docMk/>
          <pc:sldMk cId="3429118029" sldId="270"/>
        </pc:sldMkLst>
        <pc:spChg chg="mod">
          <ac:chgData name="Сергей Алабугин" userId="04f0d0bd7654f86d" providerId="Windows Live" clId="Web-{6D96EB80-16D4-4965-A1B4-28FC172D9032}" dt="2017-12-07T08:31:38.762" v="182"/>
          <ac:spMkLst>
            <pc:docMk/>
            <pc:sldMk cId="3429118029" sldId="270"/>
            <ac:spMk id="2" creationId="{521D1080-05B3-44C5-8C90-A9E8C61986D4}"/>
          </ac:spMkLst>
        </pc:spChg>
        <pc:spChg chg="mod">
          <ac:chgData name="Сергей Алабугин" userId="04f0d0bd7654f86d" providerId="Windows Live" clId="Web-{6D96EB80-16D4-4965-A1B4-28FC172D9032}" dt="2017-12-07T08:36:58.317" v="466"/>
          <ac:spMkLst>
            <pc:docMk/>
            <pc:sldMk cId="3429118029" sldId="270"/>
            <ac:spMk id="3" creationId="{3F0DAE2C-D55A-428A-B072-E30CDCE78A61}"/>
          </ac:spMkLst>
        </pc:spChg>
      </pc:sldChg>
      <pc:sldChg chg="addSp delSp modSp new">
        <pc:chgData name="Сергей Алабугин" userId="04f0d0bd7654f86d" providerId="Windows Live" clId="Web-{6D96EB80-16D4-4965-A1B4-28FC172D9032}" dt="2017-12-07T08:45:24.189" v="682"/>
        <pc:sldMkLst>
          <pc:docMk/>
          <pc:sldMk cId="3462194070" sldId="271"/>
        </pc:sldMkLst>
        <pc:spChg chg="mod">
          <ac:chgData name="Сергей Алабугин" userId="04f0d0bd7654f86d" providerId="Windows Live" clId="Web-{6D96EB80-16D4-4965-A1B4-28FC172D9032}" dt="2017-12-07T08:37:59.740" v="485"/>
          <ac:spMkLst>
            <pc:docMk/>
            <pc:sldMk cId="3462194070" sldId="271"/>
            <ac:spMk id="2" creationId="{DF3F1181-2064-4F26-8CE8-FF73BD6935AF}"/>
          </ac:spMkLst>
        </pc:spChg>
        <pc:spChg chg="del">
          <ac:chgData name="Сергей Алабугин" userId="04f0d0bd7654f86d" providerId="Windows Live" clId="Web-{6D96EB80-16D4-4965-A1B4-28FC172D9032}" dt="2017-12-07T08:42:14.075" v="487"/>
          <ac:spMkLst>
            <pc:docMk/>
            <pc:sldMk cId="3462194070" sldId="271"/>
            <ac:spMk id="3" creationId="{24C39028-32E5-4BEF-8AE3-87D1015BC604}"/>
          </ac:spMkLst>
        </pc:spChg>
        <pc:spChg chg="add mod">
          <ac:chgData name="Сергей Алабугин" userId="04f0d0bd7654f86d" providerId="Windows Live" clId="Web-{6D96EB80-16D4-4965-A1B4-28FC172D9032}" dt="2017-12-07T08:45:24.189" v="682"/>
          <ac:spMkLst>
            <pc:docMk/>
            <pc:sldMk cId="3462194070" sldId="271"/>
            <ac:spMk id="7" creationId="{E1D5A5D0-6D45-41CA-85D3-E1C6A1D1796A}"/>
          </ac:spMkLst>
        </pc:spChg>
        <pc:picChg chg="add del mod ord">
          <ac:chgData name="Сергей Алабугин" userId="04f0d0bd7654f86d" providerId="Windows Live" clId="Web-{6D96EB80-16D4-4965-A1B4-28FC172D9032}" dt="2017-12-07T08:42:43.123" v="495"/>
          <ac:picMkLst>
            <pc:docMk/>
            <pc:sldMk cId="3462194070" sldId="271"/>
            <ac:picMk id="4" creationId="{76CC117A-8D25-43F5-8001-A025BDE9392C}"/>
          </ac:picMkLst>
        </pc:picChg>
      </pc:sldChg>
      <pc:sldChg chg="addSp delSp modSp new">
        <pc:chgData name="Сергей Алабугин" userId="04f0d0bd7654f86d" providerId="Windows Live" clId="Web-{6D96EB80-16D4-4965-A1B4-28FC172D9032}" dt="2017-12-07T08:42:40.233" v="494"/>
        <pc:sldMkLst>
          <pc:docMk/>
          <pc:sldMk cId="4079929992" sldId="272"/>
        </pc:sldMkLst>
        <pc:spChg chg="del">
          <ac:chgData name="Сергей Алабугин" userId="04f0d0bd7654f86d" providerId="Windows Live" clId="Web-{6D96EB80-16D4-4965-A1B4-28FC172D9032}" dt="2017-12-07T08:42:26.966" v="491"/>
          <ac:spMkLst>
            <pc:docMk/>
            <pc:sldMk cId="4079929992" sldId="272"/>
            <ac:spMk id="2" creationId="{BECFDFB7-18F7-4875-9B08-5294C5DC09A7}"/>
          </ac:spMkLst>
        </pc:spChg>
        <pc:spChg chg="del">
          <ac:chgData name="Сергей Алабугин" userId="04f0d0bd7654f86d" providerId="Windows Live" clId="Web-{6D96EB80-16D4-4965-A1B4-28FC172D9032}" dt="2017-12-07T08:42:22.903" v="490"/>
          <ac:spMkLst>
            <pc:docMk/>
            <pc:sldMk cId="4079929992" sldId="272"/>
            <ac:spMk id="3" creationId="{977754B8-6CDE-461F-8B00-CC056877C614}"/>
          </ac:spMkLst>
        </pc:spChg>
        <pc:picChg chg="add mod ord">
          <ac:chgData name="Сергей Алабугин" userId="04f0d0bd7654f86d" providerId="Windows Live" clId="Web-{6D96EB80-16D4-4965-A1B4-28FC172D9032}" dt="2017-12-07T08:42:40.233" v="494"/>
          <ac:picMkLst>
            <pc:docMk/>
            <pc:sldMk cId="4079929992" sldId="272"/>
            <ac:picMk id="4" creationId="{72AF581B-F6B7-4D06-96E5-76D9DDBAB593}"/>
          </ac:picMkLst>
        </pc:picChg>
      </pc:sldChg>
    </pc:docChg>
  </pc:docChgLst>
  <pc:docChgLst>
    <pc:chgData name="Сергей Алабугин" userId="04f0d0bd7654f86d" providerId="Windows Live" clId="Web-{40C6AE02-CE1B-470B-B3D3-0E71A3995CBD}"/>
    <pc:docChg chg="modSld">
      <pc:chgData name="Сергей Алабугин" userId="04f0d0bd7654f86d" providerId="Windows Live" clId="Web-{40C6AE02-CE1B-470B-B3D3-0E71A3995CBD}" dt="2017-12-07T20:29:58.730" v="50"/>
      <pc:docMkLst>
        <pc:docMk/>
      </pc:docMkLst>
      <pc:sldChg chg="modSp">
        <pc:chgData name="Сергей Алабугин" userId="04f0d0bd7654f86d" providerId="Windows Live" clId="Web-{40C6AE02-CE1B-470B-B3D3-0E71A3995CBD}" dt="2017-12-07T20:29:57.464" v="48"/>
        <pc:sldMkLst>
          <pc:docMk/>
          <pc:sldMk cId="3429118029" sldId="270"/>
        </pc:sldMkLst>
        <pc:spChg chg="mod">
          <ac:chgData name="Сергей Алабугин" userId="04f0d0bd7654f86d" providerId="Windows Live" clId="Web-{40C6AE02-CE1B-470B-B3D3-0E71A3995CBD}" dt="2017-12-07T20:29:57.464" v="48"/>
          <ac:spMkLst>
            <pc:docMk/>
            <pc:sldMk cId="3429118029" sldId="270"/>
            <ac:spMk id="3" creationId="{3F0DAE2C-D55A-428A-B072-E30CDCE78A61}"/>
          </ac:spMkLst>
        </pc:spChg>
      </pc:sldChg>
    </pc:docChg>
  </pc:docChgLst>
  <pc:docChgLst>
    <pc:chgData name="Сергей Алабугин" userId="04f0d0bd7654f86d" providerId="Windows Live" clId="Web-{5F8822F5-6AD2-415F-BC62-8755EA12254C}"/>
    <pc:docChg chg="modSld">
      <pc:chgData name="Сергей Алабугин" userId="04f0d0bd7654f86d" providerId="Windows Live" clId="Web-{5F8822F5-6AD2-415F-BC62-8755EA12254C}" dt="2017-12-06T05:13:02.080" v="47"/>
      <pc:docMkLst>
        <pc:docMk/>
      </pc:docMkLst>
      <pc:sldChg chg="modSp">
        <pc:chgData name="Сергей Алабугин" userId="04f0d0bd7654f86d" providerId="Windows Live" clId="Web-{5F8822F5-6AD2-415F-BC62-8755EA12254C}" dt="2017-12-06T05:13:02.080" v="46"/>
        <pc:sldMkLst>
          <pc:docMk/>
          <pc:sldMk cId="1195706129" sldId="261"/>
        </pc:sldMkLst>
        <pc:spChg chg="mod">
          <ac:chgData name="Сергей Алабугин" userId="04f0d0bd7654f86d" providerId="Windows Live" clId="Web-{5F8822F5-6AD2-415F-BC62-8755EA12254C}" dt="2017-12-06T05:13:02.080" v="46"/>
          <ac:spMkLst>
            <pc:docMk/>
            <pc:sldMk cId="1195706129" sldId="261"/>
            <ac:spMk id="3" creationId="{4852A47A-CFFA-48CB-AEB6-7C7053A90B23}"/>
          </ac:spMkLst>
        </pc:spChg>
      </pc:sldChg>
    </pc:docChg>
  </pc:docChgLst>
  <pc:docChgLst>
    <pc:chgData name="Сергей Алабугин" userId="04f0d0bd7654f86d" providerId="Windows Live" clId="Web-{DD294785-6AAA-40D0-92B9-65B4BDD662BA}"/>
    <pc:docChg chg="modSld">
      <pc:chgData name="Сергей Алабугин" userId="04f0d0bd7654f86d" providerId="Windows Live" clId="Web-{DD294785-6AAA-40D0-92B9-65B4BDD662BA}" dt="2017-12-13T20:10:39.217" v="189"/>
      <pc:docMkLst>
        <pc:docMk/>
      </pc:docMkLst>
      <pc:sldChg chg="modSp">
        <pc:chgData name="Сергей Алабугин" userId="04f0d0bd7654f86d" providerId="Windows Live" clId="Web-{DD294785-6AAA-40D0-92B9-65B4BDD662BA}" dt="2017-12-13T20:08:35.089" v="98"/>
        <pc:sldMkLst>
          <pc:docMk/>
          <pc:sldMk cId="4242342829" sldId="267"/>
        </pc:sldMkLst>
        <pc:spChg chg="mod">
          <ac:chgData name="Сергей Алабугин" userId="04f0d0bd7654f86d" providerId="Windows Live" clId="Web-{DD294785-6AAA-40D0-92B9-65B4BDD662BA}" dt="2017-12-13T20:08:35.089" v="98"/>
          <ac:spMkLst>
            <pc:docMk/>
            <pc:sldMk cId="4242342829" sldId="267"/>
            <ac:spMk id="3" creationId="{158077BD-9C69-467C-9B81-296425E7492B}"/>
          </ac:spMkLst>
        </pc:spChg>
      </pc:sldChg>
      <pc:sldChg chg="modSp">
        <pc:chgData name="Сергей Алабугин" userId="04f0d0bd7654f86d" providerId="Windows Live" clId="Web-{DD294785-6AAA-40D0-92B9-65B4BDD662BA}" dt="2017-12-13T20:10:39.217" v="188"/>
        <pc:sldMkLst>
          <pc:docMk/>
          <pc:sldMk cId="3462194070" sldId="271"/>
        </pc:sldMkLst>
        <pc:spChg chg="mod">
          <ac:chgData name="Сергей Алабугин" userId="04f0d0bd7654f86d" providerId="Windows Live" clId="Web-{DD294785-6AAA-40D0-92B9-65B4BDD662BA}" dt="2017-12-13T20:10:39.217" v="188"/>
          <ac:spMkLst>
            <pc:docMk/>
            <pc:sldMk cId="3462194070" sldId="271"/>
            <ac:spMk id="7" creationId="{E1D5A5D0-6D45-41CA-85D3-E1C6A1D1796A}"/>
          </ac:spMkLst>
        </pc:spChg>
      </pc:sldChg>
    </pc:docChg>
  </pc:docChgLst>
  <pc:docChgLst>
    <pc:chgData name="Сергей Алабугин" userId="04f0d0bd7654f86d" providerId="Windows Live" clId="Web-{C9AEBFD5-C202-453D-87A3-CD0B9B49C29D}"/>
    <pc:docChg chg="addSld modSld modSection">
      <pc:chgData name="Сергей Алабугин" userId="04f0d0bd7654f86d" providerId="Windows Live" clId="Web-{C9AEBFD5-C202-453D-87A3-CD0B9B49C29D}" dt="2017-12-06T21:46:01.706" v="590"/>
      <pc:docMkLst>
        <pc:docMk/>
      </pc:docMkLst>
      <pc:sldChg chg="addSp delSp modSp">
        <pc:chgData name="Сергей Алабугин" userId="04f0d0bd7654f86d" providerId="Windows Live" clId="Web-{C9AEBFD5-C202-453D-87A3-CD0B9B49C29D}" dt="2017-12-06T21:14:01.030" v="35"/>
        <pc:sldMkLst>
          <pc:docMk/>
          <pc:sldMk cId="4197108600" sldId="259"/>
        </pc:sldMkLst>
        <pc:spChg chg="mod">
          <ac:chgData name="Сергей Алабугин" userId="04f0d0bd7654f86d" providerId="Windows Live" clId="Web-{C9AEBFD5-C202-453D-87A3-CD0B9B49C29D}" dt="2017-12-06T20:59:50.927" v="12"/>
          <ac:spMkLst>
            <pc:docMk/>
            <pc:sldMk cId="4197108600" sldId="259"/>
            <ac:spMk id="3" creationId="{CE35EF62-8F11-4D29-8FE4-1006CB3EBAC1}"/>
          </ac:spMkLst>
        </pc:spChg>
        <pc:picChg chg="add del mod">
          <ac:chgData name="Сергей Алабугин" userId="04f0d0bd7654f86d" providerId="Windows Live" clId="Web-{C9AEBFD5-C202-453D-87A3-CD0B9B49C29D}" dt="2017-12-06T21:14:01.030" v="35"/>
          <ac:picMkLst>
            <pc:docMk/>
            <pc:sldMk cId="4197108600" sldId="259"/>
            <ac:picMk id="4" creationId="{4C8C7087-30BB-490C-A5A7-469E4B458CDB}"/>
          </ac:picMkLst>
        </pc:picChg>
      </pc:sldChg>
      <pc:sldChg chg="modSp new">
        <pc:chgData name="Сергей Алабугин" userId="04f0d0bd7654f86d" providerId="Windows Live" clId="Web-{C9AEBFD5-C202-453D-87A3-CD0B9B49C29D}" dt="2017-12-06T21:19:53.258" v="38"/>
        <pc:sldMkLst>
          <pc:docMk/>
          <pc:sldMk cId="637848358" sldId="264"/>
        </pc:sldMkLst>
        <pc:spChg chg="mod">
          <ac:chgData name="Сергей Алабугин" userId="04f0d0bd7654f86d" providerId="Windows Live" clId="Web-{C9AEBFD5-C202-453D-87A3-CD0B9B49C29D}" dt="2017-12-06T20:59:39.254" v="7"/>
          <ac:spMkLst>
            <pc:docMk/>
            <pc:sldMk cId="637848358" sldId="264"/>
            <ac:spMk id="2" creationId="{E8BCEAC1-DB8C-465C-9496-53C9D1DB14EE}"/>
          </ac:spMkLst>
        </pc:spChg>
        <pc:spChg chg="mod">
          <ac:chgData name="Сергей Алабугин" userId="04f0d0bd7654f86d" providerId="Windows Live" clId="Web-{C9AEBFD5-C202-453D-87A3-CD0B9B49C29D}" dt="2017-12-06T21:19:53.258" v="38"/>
          <ac:spMkLst>
            <pc:docMk/>
            <pc:sldMk cId="637848358" sldId="264"/>
            <ac:spMk id="3" creationId="{F0F1E202-C538-4DFC-BD08-2E97C585EAFD}"/>
          </ac:spMkLst>
        </pc:spChg>
      </pc:sldChg>
      <pc:sldChg chg="addSp delSp modSp new">
        <pc:chgData name="Сергей Алабугин" userId="04f0d0bd7654f86d" providerId="Windows Live" clId="Web-{C9AEBFD5-C202-453D-87A3-CD0B9B49C29D}" dt="2017-12-06T21:13:54.546" v="34"/>
        <pc:sldMkLst>
          <pc:docMk/>
          <pc:sldMk cId="4129244295" sldId="265"/>
        </pc:sldMkLst>
        <pc:spChg chg="del">
          <ac:chgData name="Сергей Алабугин" userId="04f0d0bd7654f86d" providerId="Windows Live" clId="Web-{C9AEBFD5-C202-453D-87A3-CD0B9B49C29D}" dt="2017-12-06T21:13:22.685" v="31"/>
          <ac:spMkLst>
            <pc:docMk/>
            <pc:sldMk cId="4129244295" sldId="265"/>
            <ac:spMk id="2" creationId="{69E3FA7C-60EA-41ED-8BD8-BE99D6B64766}"/>
          </ac:spMkLst>
        </pc:spChg>
        <pc:spChg chg="del">
          <ac:chgData name="Сергей Алабугин" userId="04f0d0bd7654f86d" providerId="Windows Live" clId="Web-{C9AEBFD5-C202-453D-87A3-CD0B9B49C29D}" dt="2017-12-06T21:12:12.684" v="23"/>
          <ac:spMkLst>
            <pc:docMk/>
            <pc:sldMk cId="4129244295" sldId="265"/>
            <ac:spMk id="3" creationId="{DE9D2855-4B15-4684-89DC-426EAF959243}"/>
          </ac:spMkLst>
        </pc:spChg>
        <pc:picChg chg="add mod ord">
          <ac:chgData name="Сергей Алабугин" userId="04f0d0bd7654f86d" providerId="Windows Live" clId="Web-{C9AEBFD5-C202-453D-87A3-CD0B9B49C29D}" dt="2017-12-06T21:13:54.546" v="34"/>
          <ac:picMkLst>
            <pc:docMk/>
            <pc:sldMk cId="4129244295" sldId="265"/>
            <ac:picMk id="4" creationId="{02BF8F65-3F4A-436E-9DAF-609F1C93B087}"/>
          </ac:picMkLst>
        </pc:picChg>
      </pc:sldChg>
      <pc:sldChg chg="addSp delSp modSp new">
        <pc:chgData name="Сергей Алабугин" userId="04f0d0bd7654f86d" providerId="Windows Live" clId="Web-{C9AEBFD5-C202-453D-87A3-CD0B9B49C29D}" dt="2017-12-06T21:46:01.706" v="590"/>
        <pc:sldMkLst>
          <pc:docMk/>
          <pc:sldMk cId="1658582018" sldId="266"/>
        </pc:sldMkLst>
        <pc:spChg chg="del">
          <ac:chgData name="Сергей Алабугин" userId="04f0d0bd7654f86d" providerId="Windows Live" clId="Web-{C9AEBFD5-C202-453D-87A3-CD0B9B49C29D}" dt="2017-12-06T21:21:49.120" v="41"/>
          <ac:spMkLst>
            <pc:docMk/>
            <pc:sldMk cId="1658582018" sldId="266"/>
            <ac:spMk id="2" creationId="{6041F9C0-6FED-4966-BF0D-A87026C32A01}"/>
          </ac:spMkLst>
        </pc:spChg>
        <pc:spChg chg="del">
          <ac:chgData name="Сергей Алабугин" userId="04f0d0bd7654f86d" providerId="Windows Live" clId="Web-{C9AEBFD5-C202-453D-87A3-CD0B9B49C29D}" dt="2017-12-06T21:21:55.417" v="42"/>
          <ac:spMkLst>
            <pc:docMk/>
            <pc:sldMk cId="1658582018" sldId="266"/>
            <ac:spMk id="3" creationId="{CFA47591-5376-4731-A18D-1A53162145DA}"/>
          </ac:spMkLst>
        </pc:spChg>
        <pc:graphicFrameChg chg="add mod modGraphic">
          <ac:chgData name="Сергей Алабугин" userId="04f0d0bd7654f86d" providerId="Windows Live" clId="Web-{C9AEBFD5-C202-453D-87A3-CD0B9B49C29D}" dt="2017-12-06T21:46:01.706" v="590"/>
          <ac:graphicFrameMkLst>
            <pc:docMk/>
            <pc:sldMk cId="1658582018" sldId="266"/>
            <ac:graphicFrameMk id="6" creationId="{8DC3E31D-EEA4-4B91-8AFB-9E4AC8F1422A}"/>
          </ac:graphicFrameMkLst>
        </pc:graphicFrameChg>
        <pc:picChg chg="add del mod">
          <ac:chgData name="Сергей Алабугин" userId="04f0d0bd7654f86d" providerId="Windows Live" clId="Web-{C9AEBFD5-C202-453D-87A3-CD0B9B49C29D}" dt="2017-12-06T21:22:44.012" v="45"/>
          <ac:picMkLst>
            <pc:docMk/>
            <pc:sldMk cId="1658582018" sldId="266"/>
            <ac:picMk id="4" creationId="{0440E0BE-9CBB-433F-878B-5815C0CAC54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333AA-FAE3-4294-B86C-C80398D7B893}" type="datetimeFigureOut">
              <a:rPr lang="ru-RU"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FD48B-6D94-426D-B8A0-E07863327E7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00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FD48B-6D94-426D-B8A0-E07863327E7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7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027" y="497133"/>
            <a:ext cx="11840186" cy="301283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Применение методов машинного обучения для анализа сетевого трафика в системах обнаружения вторжений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7350" y="4810125"/>
            <a:ext cx="10492153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dirty="0" err="1"/>
              <a:t>Алабугин</a:t>
            </a:r>
            <a:r>
              <a:rPr lang="ru-RU" dirty="0"/>
              <a:t> С.К, аспирант кафедры зашиты информации</a:t>
            </a:r>
            <a:endParaRPr lang="en-US"/>
          </a:p>
          <a:p>
            <a:pPr algn="r"/>
            <a:r>
              <a:rPr lang="ru-RU" dirty="0"/>
              <a:t>Научный руководитель: Соколов А. Н., </a:t>
            </a:r>
          </a:p>
          <a:p>
            <a:pPr algn="r"/>
            <a:r>
              <a:rPr lang="ru-RU" dirty="0"/>
              <a:t>к.т.н., доцент, заведующий кафедрой защиты информации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D4296-9C43-41D2-ACBE-66452902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Обзор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  <a:endParaRPr lang="en-US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8077BD-9C69-467C-9B81-296425E74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069"/>
            <a:ext cx="10515600" cy="50438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 err="1"/>
              <a:t>Классические</a:t>
            </a:r>
            <a:r>
              <a:rPr lang="en-GB" dirty="0"/>
              <a:t> </a:t>
            </a:r>
            <a:r>
              <a:rPr lang="en-GB" dirty="0" err="1"/>
              <a:t>алгоритмы</a:t>
            </a:r>
            <a:r>
              <a:rPr lang="en-GB" dirty="0"/>
              <a:t> </a:t>
            </a:r>
            <a:r>
              <a:rPr lang="en-GB" dirty="0" err="1"/>
              <a:t>машинного</a:t>
            </a:r>
            <a:r>
              <a:rPr lang="en-GB" dirty="0"/>
              <a:t> </a:t>
            </a:r>
            <a:r>
              <a:rPr lang="en-GB" dirty="0" err="1"/>
              <a:t>обучения</a:t>
            </a:r>
            <a:r>
              <a:rPr lang="en-GB" dirty="0"/>
              <a:t> </a:t>
            </a:r>
            <a:r>
              <a:rPr lang="en-GB" dirty="0" err="1"/>
              <a:t>модернизируются</a:t>
            </a:r>
            <a:r>
              <a:rPr lang="en-GB" dirty="0"/>
              <a:t> </a:t>
            </a:r>
            <a:r>
              <a:rPr lang="en-GB" dirty="0" err="1"/>
              <a:t>путём</a:t>
            </a:r>
            <a:r>
              <a:rPr lang="en-GB" dirty="0"/>
              <a:t> </a:t>
            </a:r>
            <a:r>
              <a:rPr lang="en-GB" dirty="0" err="1"/>
              <a:t>использованием</a:t>
            </a:r>
            <a:r>
              <a:rPr lang="en-GB" dirty="0"/>
              <a:t> </a:t>
            </a:r>
            <a:r>
              <a:rPr lang="en-GB" dirty="0" err="1"/>
              <a:t>различных</a:t>
            </a:r>
            <a:r>
              <a:rPr lang="en-GB" dirty="0"/>
              <a:t> (</a:t>
            </a:r>
            <a:r>
              <a:rPr lang="en-GB" dirty="0" err="1"/>
              <a:t>чаще</a:t>
            </a:r>
            <a:r>
              <a:rPr lang="en-GB" dirty="0"/>
              <a:t> </a:t>
            </a:r>
            <a:r>
              <a:rPr lang="en-GB" dirty="0" err="1"/>
              <a:t>всего</a:t>
            </a:r>
            <a:r>
              <a:rPr lang="en-GB" dirty="0"/>
              <a:t> </a:t>
            </a:r>
            <a:r>
              <a:rPr lang="en-GB" dirty="0" err="1"/>
              <a:t>статистических</a:t>
            </a:r>
            <a:r>
              <a:rPr lang="en-GB" dirty="0"/>
              <a:t>) </a:t>
            </a:r>
            <a:r>
              <a:rPr lang="en-GB" dirty="0" err="1"/>
              <a:t>математических</a:t>
            </a:r>
            <a:r>
              <a:rPr lang="en-GB" dirty="0"/>
              <a:t> </a:t>
            </a:r>
            <a:r>
              <a:rPr lang="en-GB" dirty="0" err="1"/>
              <a:t>моделей</a:t>
            </a:r>
            <a:r>
              <a:rPr lang="en-GB" dirty="0"/>
              <a:t>, </a:t>
            </a:r>
            <a:r>
              <a:rPr lang="en-GB" dirty="0" err="1"/>
              <a:t>либо</a:t>
            </a:r>
            <a:r>
              <a:rPr lang="en-GB" dirty="0"/>
              <a:t> с </a:t>
            </a:r>
            <a:r>
              <a:rPr lang="en-GB" dirty="0" err="1"/>
              <a:t>помошью</a:t>
            </a:r>
            <a:r>
              <a:rPr lang="en-GB" dirty="0"/>
              <a:t> </a:t>
            </a:r>
            <a:r>
              <a:rPr lang="en-GB" dirty="0" err="1"/>
              <a:t>композиции</a:t>
            </a:r>
            <a:r>
              <a:rPr lang="en-GB" dirty="0"/>
              <a:t> </a:t>
            </a:r>
            <a:r>
              <a:rPr lang="en-GB" dirty="0" err="1"/>
              <a:t>нескольких</a:t>
            </a:r>
            <a:r>
              <a:rPr lang="en-GB" dirty="0"/>
              <a:t> </a:t>
            </a:r>
            <a:r>
              <a:rPr lang="en-GB" dirty="0" err="1"/>
              <a:t>существующих</a:t>
            </a:r>
            <a:r>
              <a:rPr lang="en-GB" dirty="0"/>
              <a:t> </a:t>
            </a:r>
            <a:r>
              <a:rPr lang="en-GB" dirty="0" err="1"/>
              <a:t>подходов</a:t>
            </a:r>
            <a:r>
              <a:rPr lang="en-GB" dirty="0"/>
              <a:t>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GB" dirty="0"/>
              <a:t>Uzma Ali, </a:t>
            </a:r>
            <a:r>
              <a:rPr lang="en-GB" dirty="0" err="1"/>
              <a:t>Kranti</a:t>
            </a:r>
            <a:r>
              <a:rPr lang="en-GB" dirty="0"/>
              <a:t> K. </a:t>
            </a:r>
            <a:r>
              <a:rPr lang="en-GB" dirty="0" err="1"/>
              <a:t>Dewangan</a:t>
            </a:r>
            <a:r>
              <a:rPr lang="en-GB" dirty="0"/>
              <a:t>, Deepak K. </a:t>
            </a:r>
            <a:r>
              <a:rPr lang="en-GB" dirty="0" err="1"/>
              <a:t>Dewangan</a:t>
            </a:r>
            <a:r>
              <a:rPr lang="en-GB" dirty="0"/>
              <a:t>  "</a:t>
            </a:r>
            <a:r>
              <a:rPr lang="en" i="1" dirty="0"/>
              <a:t>Distributed Denial of Service Attack Detection Using Ant Bee Colony and Artificial Neural Network in Cloud Computing</a:t>
            </a:r>
            <a:r>
              <a:rPr lang="en-GB" dirty="0"/>
              <a:t>", 2017</a:t>
            </a:r>
          </a:p>
          <a:p>
            <a:pPr>
              <a:buFont typeface="Arial"/>
              <a:buChar char="•"/>
            </a:pPr>
            <a:r>
              <a:rPr lang="en-GB" dirty="0"/>
              <a:t>Jasmin </a:t>
            </a:r>
            <a:r>
              <a:rPr lang="en-GB" dirty="0" err="1"/>
              <a:t>Kevric</a:t>
            </a:r>
            <a:r>
              <a:rPr lang="en-GB" dirty="0"/>
              <a:t>, </a:t>
            </a:r>
            <a:r>
              <a:rPr lang="en-GB" dirty="0" err="1"/>
              <a:t>Samed</a:t>
            </a:r>
            <a:r>
              <a:rPr lang="en-GB" dirty="0"/>
              <a:t> </a:t>
            </a:r>
            <a:r>
              <a:rPr lang="en-GB" dirty="0" err="1"/>
              <a:t>Jukic</a:t>
            </a:r>
            <a:r>
              <a:rPr lang="en-GB" dirty="0"/>
              <a:t>, </a:t>
            </a:r>
            <a:r>
              <a:rPr lang="en-GB" dirty="0" err="1"/>
              <a:t>Abdulhamit</a:t>
            </a:r>
            <a:r>
              <a:rPr lang="en-GB" dirty="0"/>
              <a:t> Subasi "</a:t>
            </a:r>
            <a:r>
              <a:rPr lang="en" dirty="0"/>
              <a:t>An effective combining classifier approach using tree algorithms for network intrusion detection</a:t>
            </a:r>
            <a:r>
              <a:rPr lang="en-GB" dirty="0"/>
              <a:t>", 2017</a:t>
            </a:r>
          </a:p>
          <a:p>
            <a:pPr>
              <a:buFont typeface="Arial"/>
              <a:buChar char="•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34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BEF7C-123E-4D6D-831D-97A4D61D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Обзор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  <a:endParaRPr lang="en-US" dirty="0" err="1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A47A-CFFA-48CB-AEB6-7C7053A90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 err="1"/>
              <a:t>Можно</a:t>
            </a:r>
            <a:r>
              <a:rPr lang="en-GB" dirty="0"/>
              <a:t> </a:t>
            </a:r>
            <a:r>
              <a:rPr lang="en-GB" dirty="0" err="1"/>
              <a:t>выделить</a:t>
            </a:r>
            <a:r>
              <a:rPr lang="en-GB" dirty="0"/>
              <a:t> </a:t>
            </a:r>
            <a:r>
              <a:rPr lang="en-GB" dirty="0" err="1"/>
              <a:t>ряд</a:t>
            </a:r>
            <a:r>
              <a:rPr lang="en-GB" dirty="0"/>
              <a:t> </a:t>
            </a:r>
            <a:r>
              <a:rPr lang="en-GB" dirty="0" err="1"/>
              <a:t>проблемных</a:t>
            </a:r>
            <a:r>
              <a:rPr lang="en-GB" dirty="0"/>
              <a:t> </a:t>
            </a:r>
            <a:r>
              <a:rPr lang="en-GB" dirty="0" err="1"/>
              <a:t>вопросов</a:t>
            </a:r>
            <a:r>
              <a:rPr lang="en-GB" dirty="0"/>
              <a:t>:</a:t>
            </a:r>
          </a:p>
          <a:p>
            <a:r>
              <a:rPr lang="ru-RU" dirty="0"/>
              <a:t>Применимость алгоритмов на практике</a:t>
            </a:r>
          </a:p>
          <a:p>
            <a:r>
              <a:rPr lang="ru-RU" dirty="0"/>
              <a:t>Оценка качества работы алгоритма (общепринято использование устаревшего набора данных)</a:t>
            </a:r>
          </a:p>
          <a:p>
            <a:r>
              <a:rPr lang="ru-RU" dirty="0"/>
              <a:t>Выбор признакового описания сетевого трафика</a:t>
            </a:r>
          </a:p>
          <a:p>
            <a:r>
              <a:rPr lang="ru-RU" dirty="0"/>
              <a:t>Защищённость СОВ, основанных на машинном обучении, от специфических атак.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70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CF07E-2546-4355-8734-6D16684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Применимость алгоритмов на практике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BDEE70-AEA1-4538-801C-CF750E1D9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Сокращение числа ложных срабатываний </a:t>
            </a:r>
            <a:endParaRPr lang="ru-RU"/>
          </a:p>
          <a:p>
            <a:r>
              <a:rPr lang="ru-RU" dirty="0"/>
              <a:t>Скорость работы</a:t>
            </a:r>
          </a:p>
          <a:p>
            <a:r>
              <a:rPr lang="ru-RU" dirty="0"/>
              <a:t>Скорость и сложность обучения (настройки)</a:t>
            </a:r>
          </a:p>
          <a:p>
            <a:r>
              <a:rPr lang="ru-RU" dirty="0"/>
              <a:t>Получение набора данных для обучения алгоритма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1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D1080-05B3-44C5-8C90-A9E8C619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качества работы алгоритма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DAE2C-D55A-428A-B072-E30CDCE78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Для оценки используются только </a:t>
            </a:r>
            <a:r>
              <a:rPr lang="ru-RU" i="1" dirty="0"/>
              <a:t>эмпирические</a:t>
            </a:r>
            <a:r>
              <a:rPr lang="ru-RU" dirty="0"/>
              <a:t> характеристики алгоритма: точность, относительное количество ошибок первого и второго рода.</a:t>
            </a:r>
          </a:p>
          <a:p>
            <a:r>
              <a:rPr lang="ru-RU" dirty="0"/>
              <a:t>ОЧЕНЬ ЧАСТО берут набор данных KDD'99</a:t>
            </a:r>
          </a:p>
          <a:p>
            <a:pPr marL="0" indent="0">
              <a:buNone/>
            </a:pPr>
            <a:r>
              <a:rPr lang="ru-RU" dirty="0"/>
              <a:t>Таким образом, сравнивать между собой алгоритмы в плане их практического применения, основываясь только на статьях, достаточно сложно.</a:t>
            </a:r>
          </a:p>
        </p:txBody>
      </p:sp>
    </p:spTree>
    <p:extLst>
      <p:ext uri="{BB962C8B-B14F-4D97-AF65-F5344CB8AC3E}">
        <p14:creationId xmlns:p14="http://schemas.microsoft.com/office/powerpoint/2010/main" val="3429118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F1181-2064-4F26-8CE8-FF73BD69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br>
              <a:rPr lang="en-US" dirty="0">
                <a:latin typeface="+mj-ea"/>
                <a:cs typeface="+mj-ea"/>
              </a:rPr>
            </a:br>
            <a:r>
              <a:rPr lang="ru-RU" dirty="0"/>
              <a:t>Выбор признакового описания сетевого трафика</a:t>
            </a:r>
            <a:endParaRPr lang="en-US" dirty="0"/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1D5A5D0-6D45-41CA-85D3-E1C6A1D1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Специфика машинного обучения: выбор признакового описания влияет на результат работы не меньше чем выбор алгоритма. Также, существует вопрос представления этих признаков.</a:t>
            </a:r>
          </a:p>
          <a:p>
            <a:r>
              <a:rPr lang="ru-RU" dirty="0"/>
              <a:t>Мещеряков Роман Валерьевич, </a:t>
            </a:r>
            <a:r>
              <a:rPr lang="ru-RU" dirty="0" err="1"/>
              <a:t>Ходашинский</a:t>
            </a:r>
            <a:r>
              <a:rPr lang="ru-RU" dirty="0"/>
              <a:t> Илья Александрович, </a:t>
            </a:r>
            <a:r>
              <a:rPr lang="ru-RU" dirty="0" err="1"/>
              <a:t>Гусакова</a:t>
            </a:r>
            <a:r>
              <a:rPr lang="ru-RU" dirty="0"/>
              <a:t> Екатерина Николаевна </a:t>
            </a:r>
            <a:r>
              <a:rPr lang="ru-RU" i="1" dirty="0"/>
              <a:t>Оценка информативного признакового пространства для системы обнаружения вторжений</a:t>
            </a:r>
            <a:r>
              <a:rPr lang="ru-RU" dirty="0"/>
              <a:t> // Известия ЮФУ. Технические науки. 2013. №12 (149). </a:t>
            </a:r>
          </a:p>
          <a:p>
            <a:r>
              <a:rPr lang="en-GB" dirty="0"/>
              <a:t>Uzma Ali, </a:t>
            </a:r>
            <a:r>
              <a:rPr lang="en-GB" dirty="0" err="1"/>
              <a:t>Kranti</a:t>
            </a:r>
            <a:r>
              <a:rPr lang="en-GB" dirty="0"/>
              <a:t> K. </a:t>
            </a:r>
            <a:r>
              <a:rPr lang="en-GB" dirty="0" err="1"/>
              <a:t>Dewangan</a:t>
            </a:r>
            <a:r>
              <a:rPr lang="en-GB" dirty="0"/>
              <a:t>, Deepak K. </a:t>
            </a:r>
            <a:r>
              <a:rPr lang="en-GB" dirty="0" err="1"/>
              <a:t>Dewangan</a:t>
            </a:r>
            <a:r>
              <a:rPr lang="en-GB" dirty="0"/>
              <a:t>  "</a:t>
            </a:r>
            <a:r>
              <a:rPr lang="en" i="1" dirty="0"/>
              <a:t>Distributed Denial of Service Attack Detection Using Ant Bee Colony and Artificial Neural Network in Cloud Computing</a:t>
            </a:r>
            <a:r>
              <a:rPr lang="en-GB" dirty="0"/>
              <a:t>", 2017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19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Картинки по запросу kdd'99 dataset">
            <a:extLst>
              <a:ext uri="{FF2B5EF4-FFF2-40B4-BE49-F238E27FC236}">
                <a16:creationId xmlns:a16="http://schemas.microsoft.com/office/drawing/2014/main" id="{72AF581B-F6B7-4D06-96E5-76D9DDBAB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8475" y="-28575"/>
            <a:ext cx="6662122" cy="68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92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C802A-E8B6-4658-92DE-64FF3E93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ru-RU" dirty="0"/>
              <a:t>Защищённость СОВ, основанных на машинном обучении, от специфических атак.</a:t>
            </a:r>
            <a:endParaRPr lang="en-US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B35714-6F77-4571-84CE-E57843459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/>
              <a:t>Adversarial</a:t>
            </a:r>
            <a:r>
              <a:rPr lang="ru-RU" dirty="0"/>
              <a:t> </a:t>
            </a:r>
            <a:r>
              <a:rPr lang="ru-RU" dirty="0" err="1"/>
              <a:t>machine</a:t>
            </a:r>
            <a:r>
              <a:rPr lang="ru-RU" dirty="0"/>
              <a:t> </a:t>
            </a:r>
            <a:r>
              <a:rPr lang="ru-RU" dirty="0" err="1"/>
              <a:t>learning</a:t>
            </a:r>
            <a:r>
              <a:rPr lang="ru-RU" dirty="0"/>
              <a:t> – область исследований на стыке машинного обучения и компьютерной безопасности, изучает вопросы безопасного применения методов машинного обучения.</a:t>
            </a:r>
          </a:p>
          <a:p>
            <a:r>
              <a:rPr lang="ru-RU" dirty="0"/>
              <a:t> Примеры: фильтрация спама, обнаружение вторжений, биометрия</a:t>
            </a:r>
          </a:p>
          <a:p>
            <a:r>
              <a:rPr lang="ru-RU" dirty="0" err="1"/>
              <a:t>Evasion</a:t>
            </a:r>
            <a:r>
              <a:rPr lang="ru-RU" dirty="0"/>
              <a:t> &amp; </a:t>
            </a:r>
            <a:r>
              <a:rPr lang="ru-RU" dirty="0" err="1"/>
              <a:t>Poisoning</a:t>
            </a:r>
          </a:p>
          <a:p>
            <a:r>
              <a:rPr lang="ru-RU" dirty="0" err="1"/>
              <a:t>Igino</a:t>
            </a:r>
            <a:r>
              <a:rPr lang="ru-RU" dirty="0"/>
              <a:t> </a:t>
            </a:r>
            <a:r>
              <a:rPr lang="ru-RU" dirty="0" err="1"/>
              <a:t>Corona</a:t>
            </a:r>
            <a:r>
              <a:rPr lang="ru-RU" dirty="0"/>
              <a:t>, </a:t>
            </a:r>
            <a:r>
              <a:rPr lang="ru-RU" dirty="0" err="1"/>
              <a:t>Giorgio</a:t>
            </a:r>
            <a:r>
              <a:rPr lang="ru-RU" dirty="0"/>
              <a:t> </a:t>
            </a:r>
            <a:r>
              <a:rPr lang="ru-RU" dirty="0" err="1"/>
              <a:t>Giacinto</a:t>
            </a:r>
            <a:r>
              <a:rPr lang="ru-RU" dirty="0"/>
              <a:t>, </a:t>
            </a:r>
            <a:r>
              <a:rPr lang="ru-RU" dirty="0" err="1"/>
              <a:t>Fabio</a:t>
            </a:r>
            <a:r>
              <a:rPr lang="ru-RU" dirty="0"/>
              <a:t> </a:t>
            </a:r>
            <a:r>
              <a:rPr lang="ru-RU" dirty="0" err="1"/>
              <a:t>Roli</a:t>
            </a:r>
            <a:r>
              <a:rPr lang="ru-RU" dirty="0"/>
              <a:t> "</a:t>
            </a:r>
            <a:r>
              <a:rPr lang="ru-RU" i="1" dirty="0" err="1"/>
              <a:t>Adversarial</a:t>
            </a:r>
            <a:r>
              <a:rPr lang="ru-RU" i="1" dirty="0"/>
              <a:t> </a:t>
            </a:r>
            <a:r>
              <a:rPr lang="ru-RU" i="1" dirty="0" err="1"/>
              <a:t>attacks</a:t>
            </a:r>
            <a:r>
              <a:rPr lang="ru-RU" i="1" dirty="0"/>
              <a:t> </a:t>
            </a:r>
            <a:r>
              <a:rPr lang="ru-RU" i="1" dirty="0" err="1"/>
              <a:t>against</a:t>
            </a:r>
            <a:r>
              <a:rPr lang="ru-RU" i="1" dirty="0"/>
              <a:t> </a:t>
            </a:r>
            <a:r>
              <a:rPr lang="ru-RU" i="1" dirty="0" err="1"/>
              <a:t>intrusion</a:t>
            </a:r>
            <a:r>
              <a:rPr lang="ru-RU" i="1" dirty="0"/>
              <a:t> </a:t>
            </a:r>
            <a:r>
              <a:rPr lang="ru-RU" i="1" dirty="0" err="1"/>
              <a:t>detection</a:t>
            </a:r>
            <a:r>
              <a:rPr lang="ru-RU" i="1" dirty="0"/>
              <a:t> </a:t>
            </a:r>
            <a:r>
              <a:rPr lang="ru-RU" i="1" dirty="0" err="1"/>
              <a:t>systems</a:t>
            </a:r>
            <a:r>
              <a:rPr lang="ru-RU" i="1" dirty="0"/>
              <a:t>: </a:t>
            </a:r>
            <a:r>
              <a:rPr lang="ru-RU" i="1" dirty="0" err="1"/>
              <a:t>Taxonomy</a:t>
            </a:r>
            <a:r>
              <a:rPr lang="ru-RU" i="1" dirty="0"/>
              <a:t>, </a:t>
            </a:r>
            <a:r>
              <a:rPr lang="ru-RU" i="1" dirty="0" err="1"/>
              <a:t>solutions</a:t>
            </a:r>
            <a:r>
              <a:rPr lang="ru-RU" i="1" dirty="0"/>
              <a:t>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open</a:t>
            </a:r>
            <a:r>
              <a:rPr lang="ru-RU" i="1" dirty="0"/>
              <a:t> </a:t>
            </a:r>
            <a:r>
              <a:rPr lang="ru-RU" i="1" dirty="0" err="1"/>
              <a:t>issues</a:t>
            </a:r>
            <a:r>
              <a:rPr lang="ru-RU" dirty="0"/>
              <a:t>", 2013</a:t>
            </a:r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577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B73EA-9B03-4559-BCE5-027BDC6E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F06C3-EF9E-49E1-BDA0-2EF60215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Обзорная статья (</a:t>
            </a:r>
            <a:r>
              <a:rPr lang="ru-RU" dirty="0" err="1"/>
              <a:t>недописана</a:t>
            </a:r>
            <a:r>
              <a:rPr lang="ru-RU" dirty="0"/>
              <a:t>) в которой приводится классификация существующих подходов, анализируется жизнеспособность конкретных алгоритмов и, на основании этого, прогнозируется дальнейшее  направление исследований в данной области.</a:t>
            </a:r>
            <a:endParaRPr lang="ru-RU" dirty="0" err="1"/>
          </a:p>
          <a:p>
            <a:r>
              <a:rPr lang="ru-RU" dirty="0"/>
              <a:t>Ведётся работа над созданием алгоритма </a:t>
            </a:r>
            <a:r>
              <a:rPr lang="ru-RU" dirty="0" err="1"/>
              <a:t>одноклассовой</a:t>
            </a:r>
            <a:r>
              <a:rPr lang="ru-RU" dirty="0"/>
              <a:t> классификации на основе решающего </a:t>
            </a:r>
            <a:r>
              <a:rPr lang="ru-RU" dirty="0" err="1"/>
              <a:t>деревева</a:t>
            </a:r>
            <a:r>
              <a:rPr lang="ru-RU" dirty="0"/>
              <a:t> и оценки плотности распределения.  </a:t>
            </a:r>
          </a:p>
        </p:txBody>
      </p:sp>
    </p:spTree>
    <p:extLst>
      <p:ext uri="{BB962C8B-B14F-4D97-AF65-F5344CB8AC3E}">
        <p14:creationId xmlns:p14="http://schemas.microsoft.com/office/powerpoint/2010/main" val="3121814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54C9D-1CC2-4ACE-9E37-00DDA2B1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975" y="365125"/>
            <a:ext cx="9352825" cy="4173175"/>
          </a:xfrm>
        </p:spPr>
        <p:txBody>
          <a:bodyPr/>
          <a:lstStyle/>
          <a:p>
            <a:r>
              <a:rPr lang="ru-RU" dirty="0"/>
              <a:t>Спасибо за внимание! Конец.</a:t>
            </a:r>
          </a:p>
        </p:txBody>
      </p:sp>
    </p:spTree>
    <p:extLst>
      <p:ext uri="{BB962C8B-B14F-4D97-AF65-F5344CB8AC3E}">
        <p14:creationId xmlns:p14="http://schemas.microsoft.com/office/powerpoint/2010/main" val="112118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5A79-BBD1-455C-B030-CC170528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Проблематика</a:t>
            </a:r>
            <a:r>
              <a:rPr lang="en-GB" dirty="0"/>
              <a:t> </a:t>
            </a:r>
            <a:r>
              <a:rPr lang="en-GB" dirty="0" err="1"/>
              <a:t>работы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DDFB-1F9A-47F3-97CC-DA3A9215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/>
              <a:t>Исследование</a:t>
            </a:r>
            <a:r>
              <a:rPr lang="en-GB" dirty="0"/>
              <a:t> </a:t>
            </a:r>
            <a:r>
              <a:rPr lang="en-GB" dirty="0" err="1"/>
              <a:t>новых</a:t>
            </a:r>
            <a:r>
              <a:rPr lang="en-GB" dirty="0"/>
              <a:t> и </a:t>
            </a:r>
            <a:r>
              <a:rPr lang="en-GB" dirty="0" err="1"/>
              <a:t>анализ</a:t>
            </a:r>
            <a:r>
              <a:rPr lang="en-GB" dirty="0"/>
              <a:t> </a:t>
            </a:r>
            <a:r>
              <a:rPr lang="en-GB" dirty="0" err="1"/>
              <a:t>существующих</a:t>
            </a:r>
            <a:r>
              <a:rPr lang="en-GB" dirty="0"/>
              <a:t> </a:t>
            </a:r>
            <a:r>
              <a:rPr lang="en-GB" dirty="0" err="1"/>
              <a:t>методов</a:t>
            </a:r>
            <a:r>
              <a:rPr lang="en-GB" dirty="0"/>
              <a:t> </a:t>
            </a:r>
            <a:r>
              <a:rPr lang="en-GB" dirty="0" err="1"/>
              <a:t>машинного</a:t>
            </a:r>
            <a:r>
              <a:rPr lang="en-GB" dirty="0"/>
              <a:t> </a:t>
            </a:r>
            <a:r>
              <a:rPr lang="en-GB" dirty="0" err="1"/>
              <a:t>обучения</a:t>
            </a:r>
            <a:r>
              <a:rPr lang="en-GB" dirty="0"/>
              <a:t> с </a:t>
            </a:r>
            <a:r>
              <a:rPr lang="en-GB" dirty="0" err="1"/>
              <a:t>целью</a:t>
            </a:r>
            <a:r>
              <a:rPr lang="en-GB" dirty="0"/>
              <a:t> </a:t>
            </a:r>
            <a:r>
              <a:rPr lang="en-GB" dirty="0" err="1"/>
              <a:t>анализа</a:t>
            </a:r>
            <a:r>
              <a:rPr lang="en-GB" dirty="0"/>
              <a:t> </a:t>
            </a:r>
            <a:r>
              <a:rPr lang="en-GB" dirty="0" err="1"/>
              <a:t>сетевого</a:t>
            </a:r>
            <a:r>
              <a:rPr lang="en-GB" dirty="0"/>
              <a:t> </a:t>
            </a:r>
            <a:r>
              <a:rPr lang="en-GB" dirty="0" err="1"/>
              <a:t>трафика</a:t>
            </a:r>
          </a:p>
          <a:p>
            <a:r>
              <a:rPr lang="en-GB" dirty="0" err="1"/>
              <a:t>Разработка</a:t>
            </a:r>
            <a:r>
              <a:rPr lang="en-GB" dirty="0"/>
              <a:t> </a:t>
            </a:r>
            <a:r>
              <a:rPr lang="en-GB" dirty="0" err="1"/>
              <a:t>программной</a:t>
            </a:r>
            <a:r>
              <a:rPr lang="en-GB" dirty="0"/>
              <a:t> </a:t>
            </a:r>
            <a:r>
              <a:rPr lang="en-GB" dirty="0" err="1"/>
              <a:t>сетевой</a:t>
            </a:r>
            <a:r>
              <a:rPr lang="en-GB" dirty="0"/>
              <a:t> </a:t>
            </a:r>
            <a:r>
              <a:rPr lang="en-GB" dirty="0" err="1"/>
              <a:t>системы</a:t>
            </a:r>
            <a:r>
              <a:rPr lang="en-GB" dirty="0"/>
              <a:t> </a:t>
            </a:r>
            <a:r>
              <a:rPr lang="en-GB" dirty="0" err="1"/>
              <a:t>обнаружения</a:t>
            </a:r>
            <a:r>
              <a:rPr lang="en-GB" dirty="0"/>
              <a:t> </a:t>
            </a:r>
            <a:r>
              <a:rPr lang="en-GB" dirty="0" err="1"/>
              <a:t>вторжений</a:t>
            </a:r>
            <a:r>
              <a:rPr lang="en-GB" dirty="0"/>
              <a:t>, </a:t>
            </a:r>
            <a:r>
              <a:rPr lang="en-GB" dirty="0" err="1"/>
              <a:t>использующей</a:t>
            </a:r>
            <a:r>
              <a:rPr lang="en-GB" dirty="0"/>
              <a:t> </a:t>
            </a:r>
            <a:r>
              <a:rPr lang="en-GB" dirty="0" err="1"/>
              <a:t>машинное</a:t>
            </a:r>
            <a:r>
              <a:rPr lang="en-GB" dirty="0"/>
              <a:t> </a:t>
            </a:r>
            <a:r>
              <a:rPr lang="en-GB" dirty="0" err="1"/>
              <a:t>обучения</a:t>
            </a:r>
            <a:r>
              <a:rPr lang="en-GB" dirty="0"/>
              <a:t> </a:t>
            </a:r>
            <a:r>
              <a:rPr lang="en-GB" dirty="0" err="1"/>
              <a:t>для</a:t>
            </a:r>
            <a:r>
              <a:rPr lang="en-GB" dirty="0"/>
              <a:t> </a:t>
            </a:r>
            <a:r>
              <a:rPr lang="en-GB" dirty="0" err="1"/>
              <a:t>выявления</a:t>
            </a:r>
            <a:r>
              <a:rPr lang="en-GB" dirty="0"/>
              <a:t> </a:t>
            </a:r>
            <a:r>
              <a:rPr lang="en-GB" dirty="0" err="1"/>
              <a:t>факта</a:t>
            </a:r>
            <a:r>
              <a:rPr lang="en-GB" dirty="0"/>
              <a:t> </a:t>
            </a:r>
            <a:r>
              <a:rPr lang="en-GB" dirty="0" err="1"/>
              <a:t>вторжения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A458-7F71-4696-89E1-A4C23382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Причины</a:t>
            </a:r>
            <a:r>
              <a:rPr lang="en-GB" dirty="0"/>
              <a:t> </a:t>
            </a:r>
            <a:r>
              <a:rPr lang="en-GB" dirty="0" err="1"/>
              <a:t>актуальности</a:t>
            </a:r>
            <a:r>
              <a:rPr lang="en-GB" dirty="0"/>
              <a:t> </a:t>
            </a:r>
            <a:r>
              <a:rPr lang="en-GB" dirty="0" err="1"/>
              <a:t>работы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3730-F977-4A5F-A9F0-03CAD8326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/>
              <a:t>Рост</a:t>
            </a:r>
            <a:r>
              <a:rPr lang="en-GB" dirty="0"/>
              <a:t> </a:t>
            </a:r>
            <a:r>
              <a:rPr lang="en-GB" dirty="0" err="1"/>
              <a:t>числа</a:t>
            </a:r>
            <a:r>
              <a:rPr lang="en-GB" dirty="0"/>
              <a:t> </a:t>
            </a:r>
            <a:r>
              <a:rPr lang="en-GB" dirty="0" err="1"/>
              <a:t>уникальных</a:t>
            </a:r>
            <a:r>
              <a:rPr lang="en-GB" dirty="0"/>
              <a:t> </a:t>
            </a:r>
            <a:r>
              <a:rPr lang="en-GB" dirty="0" err="1"/>
              <a:t>сетевых</a:t>
            </a:r>
            <a:r>
              <a:rPr lang="en-GB" dirty="0"/>
              <a:t> </a:t>
            </a:r>
            <a:r>
              <a:rPr lang="en-GB" dirty="0" err="1"/>
              <a:t>атак</a:t>
            </a:r>
            <a:r>
              <a:rPr lang="en-GB" dirty="0"/>
              <a:t> (в </a:t>
            </a:r>
            <a:r>
              <a:rPr lang="en-GB" dirty="0" err="1"/>
              <a:t>том</a:t>
            </a:r>
            <a:r>
              <a:rPr lang="en-GB" dirty="0"/>
              <a:t> </a:t>
            </a:r>
            <a:r>
              <a:rPr lang="en-GB" dirty="0" err="1"/>
              <a:t>числе</a:t>
            </a:r>
            <a:r>
              <a:rPr lang="en-GB" dirty="0"/>
              <a:t> </a:t>
            </a:r>
            <a:r>
              <a:rPr lang="en-GB" dirty="0" err="1"/>
              <a:t>целевых</a:t>
            </a:r>
            <a:r>
              <a:rPr lang="en-GB" dirty="0"/>
              <a:t>)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промышленные</a:t>
            </a:r>
            <a:r>
              <a:rPr lang="en-GB" dirty="0"/>
              <a:t> и </a:t>
            </a:r>
            <a:r>
              <a:rPr lang="en-GB" dirty="0" err="1"/>
              <a:t>корпоративные</a:t>
            </a:r>
            <a:r>
              <a:rPr lang="en-GB" dirty="0"/>
              <a:t> </a:t>
            </a:r>
            <a:r>
              <a:rPr lang="en-GB" dirty="0" err="1"/>
              <a:t>информационные</a:t>
            </a:r>
            <a:r>
              <a:rPr lang="en-GB" dirty="0"/>
              <a:t> </a:t>
            </a:r>
            <a:r>
              <a:rPr lang="en-GB" dirty="0" err="1"/>
              <a:t>системы</a:t>
            </a:r>
            <a:r>
              <a:rPr lang="en-GB" dirty="0"/>
              <a:t>, в </a:t>
            </a:r>
            <a:r>
              <a:rPr lang="en-GB" dirty="0" err="1"/>
              <a:t>то</a:t>
            </a:r>
            <a:r>
              <a:rPr lang="en-GB" dirty="0"/>
              <a:t> </a:t>
            </a:r>
            <a:r>
              <a:rPr lang="en-GB" dirty="0" err="1"/>
              <a:t>время</a:t>
            </a:r>
            <a:r>
              <a:rPr lang="en-GB" dirty="0"/>
              <a:t> </a:t>
            </a:r>
            <a:r>
              <a:rPr lang="en-GB" dirty="0" err="1"/>
              <a:t>как</a:t>
            </a:r>
            <a:r>
              <a:rPr lang="en-GB" dirty="0"/>
              <a:t> </a:t>
            </a:r>
            <a:r>
              <a:rPr lang="en-GB" dirty="0" err="1"/>
              <a:t>широко</a:t>
            </a:r>
            <a:r>
              <a:rPr lang="en-GB" dirty="0"/>
              <a:t> </a:t>
            </a:r>
            <a:r>
              <a:rPr lang="en-GB" dirty="0" err="1"/>
              <a:t>применяемые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данный</a:t>
            </a:r>
            <a:r>
              <a:rPr lang="en-GB" dirty="0"/>
              <a:t> </a:t>
            </a:r>
            <a:r>
              <a:rPr lang="en-GB" dirty="0" err="1"/>
              <a:t>момент</a:t>
            </a:r>
            <a:r>
              <a:rPr lang="en-GB" dirty="0"/>
              <a:t> </a:t>
            </a:r>
            <a:r>
              <a:rPr lang="en-GB" dirty="0" err="1"/>
              <a:t>методы</a:t>
            </a:r>
            <a:r>
              <a:rPr lang="en-GB" dirty="0"/>
              <a:t>, </a:t>
            </a:r>
            <a:r>
              <a:rPr lang="en-GB" dirty="0" err="1"/>
              <a:t>зачастую</a:t>
            </a:r>
            <a:r>
              <a:rPr lang="en-GB" dirty="0"/>
              <a:t>, </a:t>
            </a:r>
            <a:r>
              <a:rPr lang="en-GB" dirty="0" err="1"/>
              <a:t>не</a:t>
            </a:r>
            <a:r>
              <a:rPr lang="en-GB" dirty="0"/>
              <a:t> в </a:t>
            </a:r>
            <a:r>
              <a:rPr lang="en-GB" dirty="0" err="1"/>
              <a:t>состоянии</a:t>
            </a:r>
            <a:r>
              <a:rPr lang="en-GB" dirty="0"/>
              <a:t> </a:t>
            </a:r>
            <a:r>
              <a:rPr lang="en-GB" dirty="0" err="1"/>
              <a:t>обнаружить</a:t>
            </a:r>
            <a:r>
              <a:rPr lang="en-GB" dirty="0"/>
              <a:t> </a:t>
            </a:r>
            <a:r>
              <a:rPr lang="en-GB" dirty="0" err="1"/>
              <a:t>такие</a:t>
            </a:r>
            <a:r>
              <a:rPr lang="en-GB" dirty="0"/>
              <a:t> </a:t>
            </a:r>
            <a:r>
              <a:rPr lang="en-GB" dirty="0" err="1"/>
              <a:t>вторжения</a:t>
            </a:r>
          </a:p>
          <a:p>
            <a:r>
              <a:rPr lang="en-GB" dirty="0" err="1"/>
              <a:t>Мировая</a:t>
            </a:r>
            <a:r>
              <a:rPr lang="en-GB" dirty="0"/>
              <a:t> </a:t>
            </a:r>
            <a:r>
              <a:rPr lang="en-GB" dirty="0" err="1"/>
              <a:t>тенденция</a:t>
            </a:r>
            <a:r>
              <a:rPr lang="en-GB" dirty="0"/>
              <a:t> к </a:t>
            </a:r>
            <a:r>
              <a:rPr lang="en-GB" dirty="0" err="1"/>
              <a:t>внедрению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практике</a:t>
            </a:r>
            <a:r>
              <a:rPr lang="en-GB" dirty="0"/>
              <a:t> </a:t>
            </a:r>
            <a:r>
              <a:rPr lang="en-GB" dirty="0" err="1"/>
              <a:t>достижений</a:t>
            </a:r>
            <a:r>
              <a:rPr lang="en-GB" dirty="0"/>
              <a:t> </a:t>
            </a:r>
            <a:r>
              <a:rPr lang="en-GB" dirty="0" err="1"/>
              <a:t>машинного</a:t>
            </a:r>
            <a:r>
              <a:rPr lang="en-GB" dirty="0"/>
              <a:t> </a:t>
            </a:r>
            <a:r>
              <a:rPr lang="en-GB" dirty="0" err="1"/>
              <a:t>обучения</a:t>
            </a:r>
            <a:r>
              <a:rPr lang="en-GB" dirty="0"/>
              <a:t> и </a:t>
            </a:r>
            <a:r>
              <a:rPr lang="en-GB" dirty="0" err="1"/>
              <a:t>науки</a:t>
            </a:r>
            <a:r>
              <a:rPr lang="en-GB" dirty="0"/>
              <a:t> о </a:t>
            </a:r>
            <a:r>
              <a:rPr lang="en-GB" dirty="0" err="1"/>
              <a:t>искусственном</a:t>
            </a:r>
            <a:r>
              <a:rPr lang="en-GB" dirty="0"/>
              <a:t> </a:t>
            </a:r>
            <a:r>
              <a:rPr lang="en-GB" dirty="0" err="1"/>
              <a:t>интеллекте</a:t>
            </a:r>
            <a:r>
              <a:rPr lang="en-GB" dirty="0"/>
              <a:t> в </a:t>
            </a:r>
            <a:r>
              <a:rPr lang="en-GB" dirty="0" err="1"/>
              <a:t>различных</a:t>
            </a:r>
            <a:r>
              <a:rPr lang="en-GB" dirty="0"/>
              <a:t> </a:t>
            </a:r>
            <a:r>
              <a:rPr lang="en-GB" dirty="0" err="1"/>
              <a:t>областях</a:t>
            </a:r>
            <a:r>
              <a:rPr lang="en-GB" dirty="0"/>
              <a:t> </a:t>
            </a:r>
            <a:r>
              <a:rPr lang="en-GB" dirty="0" err="1"/>
              <a:t>человеческой</a:t>
            </a:r>
            <a:r>
              <a:rPr lang="en-GB" dirty="0"/>
              <a:t> </a:t>
            </a:r>
            <a:r>
              <a:rPr lang="en-GB" dirty="0" err="1"/>
              <a:t>деятельности</a:t>
            </a:r>
            <a:endParaRPr lang="en-GB" u="sng" dirty="0" err="1"/>
          </a:p>
        </p:txBody>
      </p:sp>
    </p:spTree>
    <p:extLst>
      <p:ext uri="{BB962C8B-B14F-4D97-AF65-F5344CB8AC3E}">
        <p14:creationId xmlns:p14="http://schemas.microsoft.com/office/powerpoint/2010/main" val="291309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D658-9E1F-4DBB-B98F-81F9D4AF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Обзор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5EF62-8F11-4D29-8FE4-1006CB3E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5495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dirty="0" err="1"/>
              <a:t>Научных</a:t>
            </a:r>
            <a:r>
              <a:rPr lang="en-GB" dirty="0"/>
              <a:t> </a:t>
            </a:r>
            <a:r>
              <a:rPr lang="en-GB" dirty="0" err="1"/>
              <a:t>публикаций</a:t>
            </a:r>
            <a:r>
              <a:rPr lang="en-GB" dirty="0"/>
              <a:t> </a:t>
            </a:r>
            <a:r>
              <a:rPr lang="en-GB" dirty="0" err="1"/>
              <a:t>во</a:t>
            </a:r>
            <a:r>
              <a:rPr lang="en-GB" dirty="0"/>
              <a:t> </a:t>
            </a:r>
            <a:r>
              <a:rPr lang="en-GB" dirty="0" err="1"/>
              <a:t>всём</a:t>
            </a:r>
            <a:r>
              <a:rPr lang="en-GB" dirty="0"/>
              <a:t> </a:t>
            </a:r>
            <a:r>
              <a:rPr lang="en-GB" dirty="0" err="1"/>
              <a:t>мире</a:t>
            </a:r>
            <a:r>
              <a:rPr lang="en-GB" dirty="0"/>
              <a:t>, </a:t>
            </a:r>
            <a:r>
              <a:rPr lang="en-GB" dirty="0" err="1"/>
              <a:t>посвящённых</a:t>
            </a:r>
            <a:r>
              <a:rPr lang="en-GB" dirty="0"/>
              <a:t> </a:t>
            </a:r>
            <a:r>
              <a:rPr lang="en-GB" dirty="0" err="1"/>
              <a:t>обнаружению</a:t>
            </a:r>
            <a:r>
              <a:rPr lang="en-GB" dirty="0"/>
              <a:t> </a:t>
            </a:r>
            <a:r>
              <a:rPr lang="en-GB" dirty="0" err="1"/>
              <a:t>вторжений</a:t>
            </a:r>
            <a:r>
              <a:rPr lang="en-GB" dirty="0"/>
              <a:t> с </a:t>
            </a:r>
            <a:r>
              <a:rPr lang="en-GB" dirty="0" err="1"/>
              <a:t>помошью</a:t>
            </a:r>
            <a:r>
              <a:rPr lang="en-GB" dirty="0"/>
              <a:t> </a:t>
            </a:r>
            <a:r>
              <a:rPr lang="en-GB" dirty="0" err="1"/>
              <a:t>машинного</a:t>
            </a:r>
            <a:r>
              <a:rPr lang="en-GB" dirty="0"/>
              <a:t> </a:t>
            </a:r>
            <a:r>
              <a:rPr lang="en-GB" dirty="0" err="1"/>
              <a:t>обучения</a:t>
            </a:r>
            <a:r>
              <a:rPr lang="en-GB" dirty="0"/>
              <a:t>, </a:t>
            </a:r>
            <a:r>
              <a:rPr lang="en-GB" dirty="0" err="1"/>
              <a:t>достаточно</a:t>
            </a:r>
            <a:r>
              <a:rPr lang="en-GB" dirty="0"/>
              <a:t> </a:t>
            </a:r>
            <a:r>
              <a:rPr lang="en-GB" dirty="0" err="1"/>
              <a:t>много</a:t>
            </a:r>
            <a:r>
              <a:rPr lang="en-GB" dirty="0"/>
              <a:t>, </a:t>
            </a:r>
            <a:r>
              <a:rPr lang="en-GB" dirty="0" err="1"/>
              <a:t>счёт</a:t>
            </a:r>
            <a:r>
              <a:rPr lang="en-GB" dirty="0"/>
              <a:t> </a:t>
            </a:r>
            <a:r>
              <a:rPr lang="en-GB" dirty="0" err="1"/>
              <a:t>идёт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сотни</a:t>
            </a:r>
            <a:r>
              <a:rPr lang="en-GB" dirty="0"/>
              <a:t> </a:t>
            </a:r>
            <a:r>
              <a:rPr lang="en-GB" dirty="0" err="1"/>
              <a:t>если</a:t>
            </a:r>
            <a:r>
              <a:rPr lang="en-GB" dirty="0"/>
              <a:t> </a:t>
            </a:r>
            <a:r>
              <a:rPr lang="en-GB" dirty="0" err="1"/>
              <a:t>не</a:t>
            </a:r>
            <a:r>
              <a:rPr lang="en-GB" dirty="0"/>
              <a:t> </a:t>
            </a:r>
            <a:r>
              <a:rPr lang="en-GB" dirty="0" err="1"/>
              <a:t>тысячи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10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2BF8F65-3F4A-436E-9DAF-609F1C93B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11340671" cy="683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4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EAC1-DB8C-465C-9496-53C9D1DB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Обзор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1E202-C538-4DFC-BD08-2E97C585E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/>
              <a:t>Как</a:t>
            </a:r>
            <a:r>
              <a:rPr lang="en-GB" dirty="0"/>
              <a:t> </a:t>
            </a:r>
            <a:r>
              <a:rPr lang="en-GB" dirty="0" err="1"/>
              <a:t>правило</a:t>
            </a:r>
            <a:r>
              <a:rPr lang="en-GB" dirty="0"/>
              <a:t>, </a:t>
            </a:r>
            <a:r>
              <a:rPr lang="en-GB" dirty="0" err="1"/>
              <a:t>это</a:t>
            </a:r>
            <a:r>
              <a:rPr lang="en-GB" dirty="0"/>
              <a:t> </a:t>
            </a:r>
            <a:r>
              <a:rPr lang="en-GB" dirty="0" err="1"/>
              <a:t>или</a:t>
            </a:r>
            <a:r>
              <a:rPr lang="en-GB" dirty="0"/>
              <a:t> </a:t>
            </a:r>
            <a:r>
              <a:rPr lang="en-GB" dirty="0" err="1"/>
              <a:t>обзорные</a:t>
            </a:r>
            <a:r>
              <a:rPr lang="en-GB" dirty="0"/>
              <a:t> </a:t>
            </a:r>
            <a:r>
              <a:rPr lang="en-GB" dirty="0" err="1"/>
              <a:t>статьи</a:t>
            </a:r>
            <a:r>
              <a:rPr lang="en-GB" dirty="0"/>
              <a:t>, </a:t>
            </a:r>
            <a:r>
              <a:rPr lang="en-GB" dirty="0" err="1"/>
              <a:t>посвящённые</a:t>
            </a:r>
            <a:r>
              <a:rPr lang="en-GB" dirty="0"/>
              <a:t> </a:t>
            </a:r>
            <a:r>
              <a:rPr lang="en-GB" dirty="0" err="1"/>
              <a:t>общим</a:t>
            </a:r>
            <a:r>
              <a:rPr lang="en-GB" dirty="0"/>
              <a:t> </a:t>
            </a:r>
            <a:r>
              <a:rPr lang="en-GB" dirty="0" err="1"/>
              <a:t>вопросам</a:t>
            </a:r>
            <a:r>
              <a:rPr lang="en-GB" dirty="0"/>
              <a:t> и </a:t>
            </a:r>
            <a:r>
              <a:rPr lang="en-GB" dirty="0" err="1"/>
              <a:t>содержащие</a:t>
            </a:r>
            <a:r>
              <a:rPr lang="en-GB" dirty="0"/>
              <a:t> </a:t>
            </a:r>
            <a:r>
              <a:rPr lang="en-GB" dirty="0" err="1"/>
              <a:t>ссылки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конкретные</a:t>
            </a:r>
            <a:r>
              <a:rPr lang="en-GB" dirty="0"/>
              <a:t> </a:t>
            </a:r>
            <a:r>
              <a:rPr lang="en-GB" dirty="0" err="1"/>
              <a:t>исследования</a:t>
            </a:r>
            <a:r>
              <a:rPr lang="en-GB" dirty="0"/>
              <a:t>, </a:t>
            </a:r>
            <a:r>
              <a:rPr lang="en-GB" dirty="0" err="1"/>
              <a:t>или</a:t>
            </a:r>
            <a:r>
              <a:rPr lang="en-GB" dirty="0"/>
              <a:t> </a:t>
            </a:r>
            <a:r>
              <a:rPr lang="en-GB" dirty="0" err="1"/>
              <a:t>статьи</a:t>
            </a:r>
            <a:r>
              <a:rPr lang="en-GB" dirty="0"/>
              <a:t>, в </a:t>
            </a:r>
            <a:r>
              <a:rPr lang="en-GB" dirty="0" err="1"/>
              <a:t>которых</a:t>
            </a:r>
            <a:r>
              <a:rPr lang="en-GB" dirty="0"/>
              <a:t> </a:t>
            </a:r>
            <a:r>
              <a:rPr lang="en-GB" dirty="0" err="1"/>
              <a:t>описываются</a:t>
            </a:r>
            <a:r>
              <a:rPr lang="en-GB" dirty="0"/>
              <a:t> </a:t>
            </a:r>
            <a:r>
              <a:rPr lang="en-GB" dirty="0" err="1"/>
              <a:t>конкретные</a:t>
            </a:r>
            <a:r>
              <a:rPr lang="en-GB" dirty="0"/>
              <a:t> </a:t>
            </a:r>
            <a:r>
              <a:rPr lang="en-GB" dirty="0" err="1"/>
              <a:t>алгоритмы</a:t>
            </a:r>
            <a:r>
              <a:rPr lang="en-GB" dirty="0"/>
              <a:t> (</a:t>
            </a:r>
            <a:r>
              <a:rPr lang="en-GB" dirty="0" err="1"/>
              <a:t>как</a:t>
            </a:r>
            <a:r>
              <a:rPr lang="en-GB" dirty="0"/>
              <a:t> </a:t>
            </a:r>
            <a:r>
              <a:rPr lang="en-GB" dirty="0" err="1"/>
              <a:t>классические</a:t>
            </a:r>
            <a:r>
              <a:rPr lang="en-GB" dirty="0"/>
              <a:t>, </a:t>
            </a:r>
            <a:r>
              <a:rPr lang="en-GB" dirty="0" err="1"/>
              <a:t>так</a:t>
            </a:r>
            <a:r>
              <a:rPr lang="en-GB" dirty="0"/>
              <a:t> и </a:t>
            </a:r>
            <a:r>
              <a:rPr lang="en-GB" dirty="0" err="1"/>
              <a:t>новые</a:t>
            </a:r>
            <a:r>
              <a:rPr lang="en-GB" dirty="0"/>
              <a:t>) и </a:t>
            </a:r>
            <a:r>
              <a:rPr lang="en-GB" dirty="0" err="1"/>
              <a:t>приводится</a:t>
            </a:r>
            <a:r>
              <a:rPr lang="en-GB" dirty="0"/>
              <a:t> </a:t>
            </a:r>
            <a:r>
              <a:rPr lang="en-GB" dirty="0" err="1"/>
              <a:t>анализ</a:t>
            </a:r>
            <a:r>
              <a:rPr lang="en-GB" dirty="0"/>
              <a:t> </a:t>
            </a:r>
            <a:r>
              <a:rPr lang="en-GB" dirty="0" err="1"/>
              <a:t>их</a:t>
            </a:r>
            <a:r>
              <a:rPr lang="en-GB" dirty="0"/>
              <a:t> </a:t>
            </a:r>
            <a:r>
              <a:rPr lang="en-GB" dirty="0" err="1"/>
              <a:t>работы</a:t>
            </a:r>
            <a:r>
              <a:rPr lang="en-GB" dirty="0"/>
              <a:t>.</a:t>
            </a:r>
            <a:endParaRPr lang="en-US" dirty="0"/>
          </a:p>
          <a:p>
            <a:pPr>
              <a:buFont typeface="Arial"/>
            </a:pPr>
            <a:r>
              <a:rPr lang="en-GB" dirty="0" err="1"/>
              <a:t>Однако</a:t>
            </a:r>
            <a:r>
              <a:rPr lang="en-GB" dirty="0"/>
              <a:t>, </a:t>
            </a:r>
            <a:r>
              <a:rPr lang="en-GB" dirty="0" err="1"/>
              <a:t>публикации</a:t>
            </a:r>
            <a:r>
              <a:rPr lang="en-GB" dirty="0"/>
              <a:t>, в </a:t>
            </a:r>
            <a:r>
              <a:rPr lang="en-GB" dirty="0" err="1"/>
              <a:t>которых</a:t>
            </a:r>
            <a:r>
              <a:rPr lang="en-GB" dirty="0"/>
              <a:t> </a:t>
            </a:r>
            <a:r>
              <a:rPr lang="en-GB" dirty="0" err="1"/>
              <a:t>описывается</a:t>
            </a:r>
            <a:r>
              <a:rPr lang="en-GB" dirty="0"/>
              <a:t> </a:t>
            </a:r>
            <a:r>
              <a:rPr lang="en-GB" dirty="0" err="1"/>
              <a:t>законченная</a:t>
            </a:r>
            <a:r>
              <a:rPr lang="en-GB" dirty="0"/>
              <a:t> </a:t>
            </a:r>
            <a:r>
              <a:rPr lang="en-GB" dirty="0" err="1"/>
              <a:t>система</a:t>
            </a:r>
            <a:r>
              <a:rPr lang="en-GB" dirty="0"/>
              <a:t> </a:t>
            </a:r>
            <a:r>
              <a:rPr lang="en-GB" dirty="0" err="1"/>
              <a:t>обнаружения</a:t>
            </a:r>
            <a:r>
              <a:rPr lang="en-GB" dirty="0"/>
              <a:t> </a:t>
            </a:r>
            <a:r>
              <a:rPr lang="en-GB" dirty="0" err="1"/>
              <a:t>вторжений</a:t>
            </a:r>
            <a:r>
              <a:rPr lang="en-GB" dirty="0"/>
              <a:t>, </a:t>
            </a:r>
            <a:r>
              <a:rPr lang="en-GB" dirty="0" err="1"/>
              <a:t>достаточно</a:t>
            </a:r>
            <a:r>
              <a:rPr lang="en-GB" dirty="0"/>
              <a:t> </a:t>
            </a:r>
            <a:r>
              <a:rPr lang="en-GB" dirty="0" err="1"/>
              <a:t>мало</a:t>
            </a:r>
            <a:r>
              <a:rPr lang="en-GB" dirty="0"/>
              <a:t>, </a:t>
            </a:r>
            <a:r>
              <a:rPr lang="en-GB" dirty="0" err="1"/>
              <a:t>особенно</a:t>
            </a:r>
            <a:r>
              <a:rPr lang="en-GB" dirty="0"/>
              <a:t> </a:t>
            </a:r>
            <a:r>
              <a:rPr lang="en-GB" dirty="0" err="1"/>
              <a:t>учитывая</a:t>
            </a:r>
            <a:r>
              <a:rPr lang="en-GB" dirty="0"/>
              <a:t> </a:t>
            </a:r>
            <a:r>
              <a:rPr lang="en-GB" dirty="0" err="1"/>
              <a:t>общее</a:t>
            </a:r>
            <a:r>
              <a:rPr lang="en-GB" dirty="0"/>
              <a:t> </a:t>
            </a:r>
            <a:r>
              <a:rPr lang="en-GB" dirty="0" err="1"/>
              <a:t>число</a:t>
            </a:r>
            <a:r>
              <a:rPr lang="en-GB" dirty="0"/>
              <a:t> </a:t>
            </a:r>
            <a:r>
              <a:rPr lang="en-GB" dirty="0" err="1"/>
              <a:t>статей</a:t>
            </a:r>
            <a:r>
              <a:rPr lang="en-GB" dirty="0"/>
              <a:t> </a:t>
            </a:r>
            <a:r>
              <a:rPr lang="en-GB" dirty="0" err="1"/>
              <a:t>по</a:t>
            </a:r>
            <a:r>
              <a:rPr lang="en-GB" dirty="0"/>
              <a:t> </a:t>
            </a:r>
            <a:r>
              <a:rPr lang="en-GB" dirty="0" err="1"/>
              <a:t>данной</a:t>
            </a:r>
            <a:r>
              <a:rPr lang="en-GB" dirty="0"/>
              <a:t> </a:t>
            </a:r>
            <a:r>
              <a:rPr lang="en-GB" dirty="0" err="1"/>
              <a:t>тематике</a:t>
            </a:r>
            <a:r>
              <a:rPr lang="en-GB" dirty="0"/>
              <a:t>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848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248AE-CFC0-4786-9EE0-976DDEAD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Обзор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5E051-B2FB-49E5-8943-5C286369B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В </a:t>
            </a:r>
            <a:r>
              <a:rPr lang="en-GB" dirty="0" err="1"/>
              <a:t>целом</a:t>
            </a:r>
            <a:r>
              <a:rPr lang="en-GB" dirty="0"/>
              <a:t>, </a:t>
            </a:r>
            <a:r>
              <a:rPr lang="en-GB" dirty="0" err="1"/>
              <a:t>исходя</a:t>
            </a:r>
            <a:r>
              <a:rPr lang="en-GB" dirty="0"/>
              <a:t> </a:t>
            </a:r>
            <a:r>
              <a:rPr lang="en-GB" dirty="0" err="1"/>
              <a:t>из</a:t>
            </a:r>
            <a:r>
              <a:rPr lang="en-GB" dirty="0"/>
              <a:t> </a:t>
            </a:r>
            <a:r>
              <a:rPr lang="en-GB" dirty="0" err="1"/>
              <a:t>анализа</a:t>
            </a:r>
            <a:r>
              <a:rPr lang="en-GB" dirty="0"/>
              <a:t> </a:t>
            </a:r>
            <a:r>
              <a:rPr lang="en-GB" dirty="0" err="1"/>
              <a:t>научных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  <a:r>
              <a:rPr lang="en-GB" dirty="0"/>
              <a:t>, </a:t>
            </a:r>
            <a:r>
              <a:rPr lang="en-GB" dirty="0" err="1"/>
              <a:t>можно</a:t>
            </a:r>
            <a:r>
              <a:rPr lang="en-GB" dirty="0"/>
              <a:t> </a:t>
            </a:r>
            <a:r>
              <a:rPr lang="en-GB" dirty="0" err="1"/>
              <a:t>выделить</a:t>
            </a:r>
            <a:r>
              <a:rPr lang="en-GB" dirty="0"/>
              <a:t> </a:t>
            </a:r>
            <a:r>
              <a:rPr lang="en-GB" dirty="0" err="1"/>
              <a:t>следующие</a:t>
            </a:r>
            <a:r>
              <a:rPr lang="en-GB" dirty="0"/>
              <a:t> </a:t>
            </a:r>
            <a:r>
              <a:rPr lang="en-GB" dirty="0" err="1"/>
              <a:t>актуальные</a:t>
            </a:r>
            <a:r>
              <a:rPr lang="en-GB" dirty="0"/>
              <a:t> </a:t>
            </a:r>
            <a:r>
              <a:rPr lang="en-GB" dirty="0" err="1"/>
              <a:t>тренды</a:t>
            </a:r>
            <a:r>
              <a:rPr lang="en-GB" dirty="0"/>
              <a:t>:</a:t>
            </a:r>
          </a:p>
          <a:p>
            <a:r>
              <a:rPr lang="en-GB" dirty="0" err="1"/>
              <a:t>Исследуются</a:t>
            </a:r>
            <a:r>
              <a:rPr lang="en-GB" dirty="0"/>
              <a:t> </a:t>
            </a:r>
            <a:r>
              <a:rPr lang="en-GB" dirty="0" err="1"/>
              <a:t>практически</a:t>
            </a:r>
            <a:r>
              <a:rPr lang="en-GB" dirty="0"/>
              <a:t> </a:t>
            </a:r>
            <a:r>
              <a:rPr lang="en-GB" dirty="0" err="1"/>
              <a:t>все</a:t>
            </a:r>
            <a:r>
              <a:rPr lang="en-GB" dirty="0"/>
              <a:t> </a:t>
            </a:r>
            <a:r>
              <a:rPr lang="en-GB" dirty="0" err="1"/>
              <a:t>способы</a:t>
            </a:r>
            <a:r>
              <a:rPr lang="en-GB" dirty="0"/>
              <a:t> </a:t>
            </a:r>
            <a:r>
              <a:rPr lang="en-GB" dirty="0" err="1"/>
              <a:t>обучения</a:t>
            </a:r>
            <a:r>
              <a:rPr lang="en-GB" dirty="0"/>
              <a:t>: </a:t>
            </a:r>
            <a:r>
              <a:rPr lang="en-GB" dirty="0" err="1"/>
              <a:t>обучения</a:t>
            </a:r>
            <a:r>
              <a:rPr lang="en-GB" dirty="0"/>
              <a:t> с </a:t>
            </a:r>
            <a:r>
              <a:rPr lang="en-GB" dirty="0" err="1"/>
              <a:t>учителем</a:t>
            </a:r>
            <a:r>
              <a:rPr lang="en-GB" dirty="0"/>
              <a:t>, </a:t>
            </a:r>
            <a:r>
              <a:rPr lang="en-GB" dirty="0" err="1"/>
              <a:t>обучение</a:t>
            </a:r>
            <a:r>
              <a:rPr lang="en-GB" dirty="0"/>
              <a:t> </a:t>
            </a:r>
            <a:r>
              <a:rPr lang="en-GB" dirty="0" err="1"/>
              <a:t>без</a:t>
            </a:r>
            <a:r>
              <a:rPr lang="en-GB" dirty="0"/>
              <a:t> </a:t>
            </a:r>
            <a:r>
              <a:rPr lang="en-GB" dirty="0" err="1"/>
              <a:t>учителя</a:t>
            </a:r>
            <a:r>
              <a:rPr lang="en-GB" dirty="0"/>
              <a:t>, </a:t>
            </a:r>
            <a:r>
              <a:rPr lang="en-GB" dirty="0" err="1"/>
              <a:t>обучение</a:t>
            </a:r>
            <a:r>
              <a:rPr lang="en-GB" dirty="0"/>
              <a:t> с </a:t>
            </a:r>
            <a:r>
              <a:rPr lang="en-GB" dirty="0" err="1"/>
              <a:t>подкреплением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08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DC3E31D-EEA4-4B91-8AFB-9E4AC8F14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34804"/>
              </p:ext>
            </p:extLst>
          </p:nvPr>
        </p:nvGraphicFramePr>
        <p:xfrm>
          <a:off x="0" y="57150"/>
          <a:ext cx="12134275" cy="608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852">
                  <a:extLst>
                    <a:ext uri="{9D8B030D-6E8A-4147-A177-3AD203B41FA5}">
                      <a16:colId xmlns:a16="http://schemas.microsoft.com/office/drawing/2014/main" val="3693810196"/>
                    </a:ext>
                  </a:extLst>
                </a:gridCol>
                <a:gridCol w="2872587">
                  <a:extLst>
                    <a:ext uri="{9D8B030D-6E8A-4147-A177-3AD203B41FA5}">
                      <a16:colId xmlns:a16="http://schemas.microsoft.com/office/drawing/2014/main" val="819515862"/>
                    </a:ext>
                  </a:extLst>
                </a:gridCol>
                <a:gridCol w="2577016">
                  <a:extLst>
                    <a:ext uri="{9D8B030D-6E8A-4147-A177-3AD203B41FA5}">
                      <a16:colId xmlns:a16="http://schemas.microsoft.com/office/drawing/2014/main" val="1971971827"/>
                    </a:ext>
                  </a:extLst>
                </a:gridCol>
                <a:gridCol w="1348546">
                  <a:extLst>
                    <a:ext uri="{9D8B030D-6E8A-4147-A177-3AD203B41FA5}">
                      <a16:colId xmlns:a16="http://schemas.microsoft.com/office/drawing/2014/main" val="3474663240"/>
                    </a:ext>
                  </a:extLst>
                </a:gridCol>
                <a:gridCol w="1438274">
                  <a:extLst>
                    <a:ext uri="{9D8B030D-6E8A-4147-A177-3AD203B41FA5}">
                      <a16:colId xmlns:a16="http://schemas.microsoft.com/office/drawing/2014/main" val="2335533284"/>
                    </a:ext>
                  </a:extLst>
                </a:gridCol>
              </a:tblGrid>
              <a:tr h="366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 err="1"/>
                        <a:t>Авторы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000" dirty="0" err="1"/>
                        <a:t>Алгоритм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000" dirty="0" err="1"/>
                        <a:t>Набор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000" dirty="0" err="1"/>
                        <a:t>Точность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000" dirty="0" err="1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96331"/>
                  </a:ext>
                </a:extLst>
              </a:tr>
              <a:tr h="37460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Srinivas </a:t>
                      </a: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Mukkamala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ANN and SVM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&gt;99 %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062803"/>
                  </a:ext>
                </a:extLst>
              </a:tr>
              <a:tr h="37460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Dewan Md. Farid et al.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ABA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99.52 %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21815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Gang Wang et 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FC, ANN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96.71 %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070019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WenJie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Tianet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al.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ANN and PSO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416988"/>
                  </a:ext>
                </a:extLst>
              </a:tr>
              <a:tr h="62705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Kamarularifin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Abd Jalil et al.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Decision Tree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92807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Guanghui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Song et al.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SVM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95.31 %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68369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Yu-Xin Meng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ANN, SVM and DT separately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&gt;99 %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021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Sufyan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T. Faraj Al-</a:t>
                      </a: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Janabi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et 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BPANN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0067"/>
                  </a:ext>
                </a:extLst>
              </a:tr>
              <a:tr h="36645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Shih-Wei Lin et al.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DT, SVM, SA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99.96 %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856869"/>
                  </a:ext>
                </a:extLst>
              </a:tr>
              <a:tr h="36645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Yinhui Li et al.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ACO and SVM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98.62 %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253242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Adriana-Cristina Enache et al.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ACO/PSO and SVM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NSL-KDD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98.89 %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000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690839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Wenying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Feng et 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SOACN and SVM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KDD’99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94.86 % 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000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180138"/>
                  </a:ext>
                </a:extLst>
              </a:tr>
              <a:tr h="3664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Sanjiban</a:t>
                      </a: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Sekhar Roy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Deep Learning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KDD'99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&gt;99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dirty="0"/>
                        <a:t>2017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89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58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C735F-F417-4882-9D7B-597DA54B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Обзор</a:t>
            </a:r>
            <a:r>
              <a:rPr lang="en-GB" dirty="0"/>
              <a:t> </a:t>
            </a:r>
            <a:r>
              <a:rPr lang="en-GB" dirty="0" err="1"/>
              <a:t>публикации</a:t>
            </a:r>
            <a:endParaRPr lang="en-US" dirty="0" err="1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851E0E-B6F1-44EE-BB22-906987F48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err="1"/>
              <a:t>Активно</a:t>
            </a:r>
            <a:r>
              <a:rPr lang="en-GB" dirty="0"/>
              <a:t> </a:t>
            </a:r>
            <a:r>
              <a:rPr lang="en-GB" err="1"/>
              <a:t>исследуются</a:t>
            </a:r>
            <a:r>
              <a:rPr lang="en-GB" dirty="0"/>
              <a:t> </a:t>
            </a:r>
            <a:r>
              <a:rPr lang="en-GB" err="1"/>
              <a:t>вопросы</a:t>
            </a:r>
            <a:r>
              <a:rPr lang="en-GB" dirty="0"/>
              <a:t> </a:t>
            </a:r>
            <a:r>
              <a:rPr lang="en-GB" err="1"/>
              <a:t>применения</a:t>
            </a:r>
            <a:r>
              <a:rPr lang="en-GB" dirty="0"/>
              <a:t> </a:t>
            </a:r>
            <a:r>
              <a:rPr lang="en-GB" err="1"/>
              <a:t>глубокого</a:t>
            </a:r>
            <a:r>
              <a:rPr lang="en-GB" dirty="0"/>
              <a:t> </a:t>
            </a:r>
            <a:r>
              <a:rPr lang="en-GB" err="1"/>
              <a:t>обучение</a:t>
            </a:r>
            <a:endParaRPr lang="en-US" err="1"/>
          </a:p>
          <a:p>
            <a:r>
              <a:rPr lang="en-GB" dirty="0"/>
              <a:t>Seok-Jun Bu, Sung-Bae Cho, "</a:t>
            </a:r>
            <a:r>
              <a:rPr lang="en-GB" i="1" dirty="0"/>
              <a:t>A Hybrid System of Deep Learning and Learning Classifier System for Database Intrusion Detection</a:t>
            </a:r>
            <a:r>
              <a:rPr lang="en-GB" dirty="0"/>
              <a:t>", 2017</a:t>
            </a:r>
          </a:p>
          <a:p>
            <a:pPr>
              <a:buFont typeface="Arial"/>
            </a:pPr>
            <a:r>
              <a:rPr lang="en-GB" dirty="0"/>
              <a:t>Yang Yu, Jun Long "</a:t>
            </a:r>
            <a:r>
              <a:rPr lang="en-GB" i="1" dirty="0"/>
              <a:t>Session-Based Network Intrusion Detection Using a Deep Learning Architecture</a:t>
            </a:r>
            <a:r>
              <a:rPr lang="en-GB" dirty="0"/>
              <a:t>", 2017</a:t>
            </a:r>
          </a:p>
          <a:p>
            <a:pPr>
              <a:buFont typeface="Arial"/>
            </a:pPr>
            <a:r>
              <a:rPr lang="en-GB" dirty="0"/>
              <a:t>Sanjiban Sekhar RoyEmail et al, "</a:t>
            </a:r>
            <a:r>
              <a:rPr lang="en-GB" i="1" dirty="0"/>
              <a:t>A Deep Learning Based Artificial Neural Network Approach for Intrusion Detection</a:t>
            </a:r>
            <a:r>
              <a:rPr lang="en-GB" dirty="0"/>
              <a:t>" ,2017</a:t>
            </a:r>
          </a:p>
          <a:p>
            <a:pPr>
              <a:buFont typeface="Arial"/>
            </a:pPr>
            <a:r>
              <a:rPr lang="en-GB" dirty="0"/>
              <a:t>Tao Ma et al, "</a:t>
            </a:r>
            <a:r>
              <a:rPr lang="en-GB" i="1" dirty="0"/>
              <a:t>A Hybrid Methodologies for Intrusion Detection Based Deep Neural Network with Support Vector Machine and Clustering Technique</a:t>
            </a:r>
            <a:r>
              <a:rPr lang="en-GB" dirty="0"/>
              <a:t>", 2017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650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Применение методов машинного обучения для анализа сетевого трафика в системах обнаружения вторжений</vt:lpstr>
      <vt:lpstr>Проблематика работы</vt:lpstr>
      <vt:lpstr>Причины актуальности работы</vt:lpstr>
      <vt:lpstr>Обзор публикации</vt:lpstr>
      <vt:lpstr>Презентация PowerPoint</vt:lpstr>
      <vt:lpstr>Обзор публикации</vt:lpstr>
      <vt:lpstr>Обзор публикации</vt:lpstr>
      <vt:lpstr>Презентация PowerPoint</vt:lpstr>
      <vt:lpstr>Обзор публикации </vt:lpstr>
      <vt:lpstr>Обзор публикации </vt:lpstr>
      <vt:lpstr>Обзор публикации </vt:lpstr>
      <vt:lpstr>Применимость алгоритмов на практике</vt:lpstr>
      <vt:lpstr>Оценка качества работы алгоритма</vt:lpstr>
      <vt:lpstr> Выбор признакового описания сетевого трафика </vt:lpstr>
      <vt:lpstr>Презентация PowerPoint</vt:lpstr>
      <vt:lpstr>Защищённость СОВ, основанных на машинном обучении, от специфических атак. </vt:lpstr>
      <vt:lpstr>Исследования</vt:lpstr>
      <vt:lpstr>Спасибо за внимание! Конец.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методов машинного обучения для анализа сетевого трафика в системах обнаружения вторжений</dc:title>
  <dc:creator/>
  <cp:lastModifiedBy/>
  <cp:revision>12</cp:revision>
  <dcterms:created xsi:type="dcterms:W3CDTF">2012-07-30T23:42:41Z</dcterms:created>
  <dcterms:modified xsi:type="dcterms:W3CDTF">2017-12-14T09:25:30Z</dcterms:modified>
</cp:coreProperties>
</file>