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2" r:id="rId8"/>
    <p:sldId id="261" r:id="rId9"/>
    <p:sldId id="263" r:id="rId10"/>
    <p:sldId id="265" r:id="rId11"/>
    <p:sldId id="269" r:id="rId12"/>
    <p:sldId id="264" r:id="rId13"/>
    <p:sldId id="270" r:id="rId14"/>
    <p:sldId id="266" r:id="rId15"/>
    <p:sldId id="271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5592D-0990-403E-BE2F-5B890203C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ABB7B4-A7EB-43BB-B883-A8D29376E453}">
      <dgm:prSet phldrT="[Текст]"/>
      <dgm:spPr/>
      <dgm:t>
        <a:bodyPr/>
        <a:lstStyle/>
        <a:p>
          <a:r>
            <a:rPr lang="ru-RU" dirty="0"/>
            <a:t>Плюсы</a:t>
          </a:r>
        </a:p>
      </dgm:t>
    </dgm:pt>
    <dgm:pt modelId="{3B1371FF-DBB2-4CD6-95CE-A2EBB943F46D}" type="parTrans" cxnId="{10DD6936-0E7A-494D-86C3-54F9F29492FC}">
      <dgm:prSet/>
      <dgm:spPr/>
      <dgm:t>
        <a:bodyPr/>
        <a:lstStyle/>
        <a:p>
          <a:endParaRPr lang="ru-RU"/>
        </a:p>
      </dgm:t>
    </dgm:pt>
    <dgm:pt modelId="{051404E0-A448-4234-AF28-5A3CE396AD17}" type="sibTrans" cxnId="{10DD6936-0E7A-494D-86C3-54F9F29492FC}">
      <dgm:prSet/>
      <dgm:spPr/>
      <dgm:t>
        <a:bodyPr/>
        <a:lstStyle/>
        <a:p>
          <a:endParaRPr lang="ru-RU"/>
        </a:p>
      </dgm:t>
    </dgm:pt>
    <dgm:pt modelId="{410D85F6-FFCE-42FE-BC28-EA411D9981CD}">
      <dgm:prSet phldrT="[Текст]"/>
      <dgm:spPr/>
      <dgm:t>
        <a:bodyPr/>
        <a:lstStyle/>
        <a:p>
          <a:r>
            <a:rPr lang="ru-RU" dirty="0"/>
            <a:t>Хорошо распознает известные атаки </a:t>
          </a:r>
        </a:p>
      </dgm:t>
    </dgm:pt>
    <dgm:pt modelId="{93C8EB5E-17B2-4E35-A314-757C31CF02C5}" type="parTrans" cxnId="{E43C0135-8F71-489A-A81E-CEA0463B1365}">
      <dgm:prSet/>
      <dgm:spPr/>
      <dgm:t>
        <a:bodyPr/>
        <a:lstStyle/>
        <a:p>
          <a:endParaRPr lang="ru-RU"/>
        </a:p>
      </dgm:t>
    </dgm:pt>
    <dgm:pt modelId="{485B269F-0156-42E8-9B97-78069F78C2DF}" type="sibTrans" cxnId="{E43C0135-8F71-489A-A81E-CEA0463B1365}">
      <dgm:prSet/>
      <dgm:spPr/>
      <dgm:t>
        <a:bodyPr/>
        <a:lstStyle/>
        <a:p>
          <a:endParaRPr lang="ru-RU"/>
        </a:p>
      </dgm:t>
    </dgm:pt>
    <dgm:pt modelId="{B9B8A624-DC12-4F29-AA0A-35FC983E3AE8}">
      <dgm:prSet phldrT="[Текст]"/>
      <dgm:spPr/>
      <dgm:t>
        <a:bodyPr/>
        <a:lstStyle/>
        <a:p>
          <a:r>
            <a:rPr lang="ru-RU" dirty="0"/>
            <a:t>Не требователен к ресурсам и легко работает в реальном времени </a:t>
          </a:r>
        </a:p>
      </dgm:t>
    </dgm:pt>
    <dgm:pt modelId="{424A66DF-DA04-4807-AEDD-3D4A8738F19E}" type="parTrans" cxnId="{E885F352-C744-4780-9FEE-4C8B5D7E0416}">
      <dgm:prSet/>
      <dgm:spPr/>
      <dgm:t>
        <a:bodyPr/>
        <a:lstStyle/>
        <a:p>
          <a:endParaRPr lang="ru-RU"/>
        </a:p>
      </dgm:t>
    </dgm:pt>
    <dgm:pt modelId="{30BD3984-6652-4FD0-9B18-086B039D687B}" type="sibTrans" cxnId="{E885F352-C744-4780-9FEE-4C8B5D7E0416}">
      <dgm:prSet/>
      <dgm:spPr/>
      <dgm:t>
        <a:bodyPr/>
        <a:lstStyle/>
        <a:p>
          <a:endParaRPr lang="ru-RU"/>
        </a:p>
      </dgm:t>
    </dgm:pt>
    <dgm:pt modelId="{3F3EA54F-5CEB-4897-8A73-3DB415B5906B}">
      <dgm:prSet phldrT="[Текст]"/>
      <dgm:spPr/>
      <dgm:t>
        <a:bodyPr/>
        <a:lstStyle/>
        <a:p>
          <a:r>
            <a:rPr lang="ru-RU" dirty="0"/>
            <a:t>Минусы </a:t>
          </a:r>
        </a:p>
      </dgm:t>
    </dgm:pt>
    <dgm:pt modelId="{6239163C-8DF6-45D2-A366-0BC67D4820E8}" type="parTrans" cxnId="{0203B1F4-38A6-4E23-851C-DCF67BA35457}">
      <dgm:prSet/>
      <dgm:spPr/>
      <dgm:t>
        <a:bodyPr/>
        <a:lstStyle/>
        <a:p>
          <a:endParaRPr lang="ru-RU"/>
        </a:p>
      </dgm:t>
    </dgm:pt>
    <dgm:pt modelId="{48091033-75BF-4A52-9AF1-94B3C28F5A49}" type="sibTrans" cxnId="{0203B1F4-38A6-4E23-851C-DCF67BA35457}">
      <dgm:prSet/>
      <dgm:spPr/>
      <dgm:t>
        <a:bodyPr/>
        <a:lstStyle/>
        <a:p>
          <a:endParaRPr lang="ru-RU"/>
        </a:p>
      </dgm:t>
    </dgm:pt>
    <dgm:pt modelId="{FCD0AFB0-F6E7-4AB6-B40C-B41A96B36288}">
      <dgm:prSet phldrT="[Текст]"/>
      <dgm:spPr/>
      <dgm:t>
        <a:bodyPr/>
        <a:lstStyle/>
        <a:p>
          <a:r>
            <a:rPr lang="ru-RU" dirty="0"/>
            <a:t>Не распознаёт неизвестные атаки </a:t>
          </a:r>
        </a:p>
      </dgm:t>
    </dgm:pt>
    <dgm:pt modelId="{3EF07909-64EB-48C3-BEF0-D97E90EFC280}" type="parTrans" cxnId="{2DCE02B1-92A8-48BC-A49C-F2067E34CBB9}">
      <dgm:prSet/>
      <dgm:spPr/>
      <dgm:t>
        <a:bodyPr/>
        <a:lstStyle/>
        <a:p>
          <a:endParaRPr lang="ru-RU"/>
        </a:p>
      </dgm:t>
    </dgm:pt>
    <dgm:pt modelId="{A781CD6A-CB84-45D6-A02A-7AB545EA9B60}" type="sibTrans" cxnId="{2DCE02B1-92A8-48BC-A49C-F2067E34CBB9}">
      <dgm:prSet/>
      <dgm:spPr/>
      <dgm:t>
        <a:bodyPr/>
        <a:lstStyle/>
        <a:p>
          <a:endParaRPr lang="ru-RU"/>
        </a:p>
      </dgm:t>
    </dgm:pt>
    <dgm:pt modelId="{ADEFABB3-0990-4E09-B2D0-ADE304372156}">
      <dgm:prSet phldrT="[Текст]"/>
      <dgm:spPr/>
      <dgm:t>
        <a:bodyPr/>
        <a:lstStyle/>
        <a:p>
          <a:r>
            <a:rPr lang="ru-RU" sz="3400" dirty="0"/>
            <a:t>Составление сигнатур трудоёмкий процесс </a:t>
          </a:r>
        </a:p>
      </dgm:t>
    </dgm:pt>
    <dgm:pt modelId="{2A17E98C-5DE8-42D5-B4CA-06298A706E89}" type="parTrans" cxnId="{8EFDDC0C-F9CE-4E75-8DF0-EA0DE73F411F}">
      <dgm:prSet/>
      <dgm:spPr/>
      <dgm:t>
        <a:bodyPr/>
        <a:lstStyle/>
        <a:p>
          <a:endParaRPr lang="ru-RU"/>
        </a:p>
      </dgm:t>
    </dgm:pt>
    <dgm:pt modelId="{39CC54D9-C8F9-4C7A-940F-7867339D136B}" type="sibTrans" cxnId="{8EFDDC0C-F9CE-4E75-8DF0-EA0DE73F411F}">
      <dgm:prSet/>
      <dgm:spPr/>
      <dgm:t>
        <a:bodyPr/>
        <a:lstStyle/>
        <a:p>
          <a:endParaRPr lang="ru-RU"/>
        </a:p>
      </dgm:t>
    </dgm:pt>
    <dgm:pt modelId="{39AA2246-F1EF-41B2-A008-030DBEF736F4}" type="pres">
      <dgm:prSet presAssocID="{F165592D-0990-403E-BE2F-5B890203CC49}" presName="Name0" presStyleCnt="0">
        <dgm:presLayoutVars>
          <dgm:dir/>
          <dgm:animLvl val="lvl"/>
          <dgm:resizeHandles val="exact"/>
        </dgm:presLayoutVars>
      </dgm:prSet>
      <dgm:spPr/>
    </dgm:pt>
    <dgm:pt modelId="{D333F612-0543-4BB0-81D2-B9750D898176}" type="pres">
      <dgm:prSet presAssocID="{32ABB7B4-A7EB-43BB-B883-A8D29376E453}" presName="composite" presStyleCnt="0"/>
      <dgm:spPr/>
    </dgm:pt>
    <dgm:pt modelId="{9BF03BD8-7A5E-4AE3-B932-900AC7E8FCB2}" type="pres">
      <dgm:prSet presAssocID="{32ABB7B4-A7EB-43BB-B883-A8D29376E45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4B13B9D-9E59-40ED-BB00-A540ADABAC5B}" type="pres">
      <dgm:prSet presAssocID="{32ABB7B4-A7EB-43BB-B883-A8D29376E453}" presName="desTx" presStyleLbl="alignAccFollowNode1" presStyleIdx="0" presStyleCnt="2">
        <dgm:presLayoutVars>
          <dgm:bulletEnabled val="1"/>
        </dgm:presLayoutVars>
      </dgm:prSet>
      <dgm:spPr/>
    </dgm:pt>
    <dgm:pt modelId="{5C528146-317F-458B-B0AD-579A52372CA2}" type="pres">
      <dgm:prSet presAssocID="{051404E0-A448-4234-AF28-5A3CE396AD17}" presName="space" presStyleCnt="0"/>
      <dgm:spPr/>
    </dgm:pt>
    <dgm:pt modelId="{05BEE766-B12C-4C7E-A5EB-E60CF57A9FFD}" type="pres">
      <dgm:prSet presAssocID="{3F3EA54F-5CEB-4897-8A73-3DB415B5906B}" presName="composite" presStyleCnt="0"/>
      <dgm:spPr/>
    </dgm:pt>
    <dgm:pt modelId="{C40AF3F4-3DEC-4489-BEE5-34F206552015}" type="pres">
      <dgm:prSet presAssocID="{3F3EA54F-5CEB-4897-8A73-3DB415B5906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8FDAC8B-15FD-4129-84B1-43B31FD89441}" type="pres">
      <dgm:prSet presAssocID="{3F3EA54F-5CEB-4897-8A73-3DB415B5906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792DD08-E2D8-49DF-8936-4954D3325A7D}" type="presOf" srcId="{B9B8A624-DC12-4F29-AA0A-35FC983E3AE8}" destId="{A4B13B9D-9E59-40ED-BB00-A540ADABAC5B}" srcOrd="0" destOrd="1" presId="urn:microsoft.com/office/officeart/2005/8/layout/hList1"/>
    <dgm:cxn modelId="{8EFDDC0C-F9CE-4E75-8DF0-EA0DE73F411F}" srcId="{3F3EA54F-5CEB-4897-8A73-3DB415B5906B}" destId="{ADEFABB3-0990-4E09-B2D0-ADE304372156}" srcOrd="1" destOrd="0" parTransId="{2A17E98C-5DE8-42D5-B4CA-06298A706E89}" sibTransId="{39CC54D9-C8F9-4C7A-940F-7867339D136B}"/>
    <dgm:cxn modelId="{9257CD11-37B0-4576-96E0-ECB2F3DD299B}" type="presOf" srcId="{32ABB7B4-A7EB-43BB-B883-A8D29376E453}" destId="{9BF03BD8-7A5E-4AE3-B932-900AC7E8FCB2}" srcOrd="0" destOrd="0" presId="urn:microsoft.com/office/officeart/2005/8/layout/hList1"/>
    <dgm:cxn modelId="{E43C0135-8F71-489A-A81E-CEA0463B1365}" srcId="{32ABB7B4-A7EB-43BB-B883-A8D29376E453}" destId="{410D85F6-FFCE-42FE-BC28-EA411D9981CD}" srcOrd="0" destOrd="0" parTransId="{93C8EB5E-17B2-4E35-A314-757C31CF02C5}" sibTransId="{485B269F-0156-42E8-9B97-78069F78C2DF}"/>
    <dgm:cxn modelId="{10DD6936-0E7A-494D-86C3-54F9F29492FC}" srcId="{F165592D-0990-403E-BE2F-5B890203CC49}" destId="{32ABB7B4-A7EB-43BB-B883-A8D29376E453}" srcOrd="0" destOrd="0" parTransId="{3B1371FF-DBB2-4CD6-95CE-A2EBB943F46D}" sibTransId="{051404E0-A448-4234-AF28-5A3CE396AD17}"/>
    <dgm:cxn modelId="{E885F352-C744-4780-9FEE-4C8B5D7E0416}" srcId="{32ABB7B4-A7EB-43BB-B883-A8D29376E453}" destId="{B9B8A624-DC12-4F29-AA0A-35FC983E3AE8}" srcOrd="1" destOrd="0" parTransId="{424A66DF-DA04-4807-AEDD-3D4A8738F19E}" sibTransId="{30BD3984-6652-4FD0-9B18-086B039D687B}"/>
    <dgm:cxn modelId="{B940B881-22F8-4ECB-B52C-07ECED4A57DF}" type="presOf" srcId="{410D85F6-FFCE-42FE-BC28-EA411D9981CD}" destId="{A4B13B9D-9E59-40ED-BB00-A540ADABAC5B}" srcOrd="0" destOrd="0" presId="urn:microsoft.com/office/officeart/2005/8/layout/hList1"/>
    <dgm:cxn modelId="{EDF74B8F-613B-4453-A281-6C1B678047FC}" type="presOf" srcId="{3F3EA54F-5CEB-4897-8A73-3DB415B5906B}" destId="{C40AF3F4-3DEC-4489-BEE5-34F206552015}" srcOrd="0" destOrd="0" presId="urn:microsoft.com/office/officeart/2005/8/layout/hList1"/>
    <dgm:cxn modelId="{32AF44A3-A519-4ECC-B3FA-687347BAD921}" type="presOf" srcId="{ADEFABB3-0990-4E09-B2D0-ADE304372156}" destId="{F8FDAC8B-15FD-4129-84B1-43B31FD89441}" srcOrd="0" destOrd="1" presId="urn:microsoft.com/office/officeart/2005/8/layout/hList1"/>
    <dgm:cxn modelId="{6B11F8AC-0051-488B-BA7A-39A0D3810C3D}" type="presOf" srcId="{FCD0AFB0-F6E7-4AB6-B40C-B41A96B36288}" destId="{F8FDAC8B-15FD-4129-84B1-43B31FD89441}" srcOrd="0" destOrd="0" presId="urn:microsoft.com/office/officeart/2005/8/layout/hList1"/>
    <dgm:cxn modelId="{2DCE02B1-92A8-48BC-A49C-F2067E34CBB9}" srcId="{3F3EA54F-5CEB-4897-8A73-3DB415B5906B}" destId="{FCD0AFB0-F6E7-4AB6-B40C-B41A96B36288}" srcOrd="0" destOrd="0" parTransId="{3EF07909-64EB-48C3-BEF0-D97E90EFC280}" sibTransId="{A781CD6A-CB84-45D6-A02A-7AB545EA9B60}"/>
    <dgm:cxn modelId="{534C4EE9-2530-4F17-B724-41C6F847982D}" type="presOf" srcId="{F165592D-0990-403E-BE2F-5B890203CC49}" destId="{39AA2246-F1EF-41B2-A008-030DBEF736F4}" srcOrd="0" destOrd="0" presId="urn:microsoft.com/office/officeart/2005/8/layout/hList1"/>
    <dgm:cxn modelId="{0203B1F4-38A6-4E23-851C-DCF67BA35457}" srcId="{F165592D-0990-403E-BE2F-5B890203CC49}" destId="{3F3EA54F-5CEB-4897-8A73-3DB415B5906B}" srcOrd="1" destOrd="0" parTransId="{6239163C-8DF6-45D2-A366-0BC67D4820E8}" sibTransId="{48091033-75BF-4A52-9AF1-94B3C28F5A49}"/>
    <dgm:cxn modelId="{96EC2465-AF1F-4879-B98D-171F5938E964}" type="presParOf" srcId="{39AA2246-F1EF-41B2-A008-030DBEF736F4}" destId="{D333F612-0543-4BB0-81D2-B9750D898176}" srcOrd="0" destOrd="0" presId="urn:microsoft.com/office/officeart/2005/8/layout/hList1"/>
    <dgm:cxn modelId="{B8777FCD-557B-45B3-96B7-F4CA90A17E50}" type="presParOf" srcId="{D333F612-0543-4BB0-81D2-B9750D898176}" destId="{9BF03BD8-7A5E-4AE3-B932-900AC7E8FCB2}" srcOrd="0" destOrd="0" presId="urn:microsoft.com/office/officeart/2005/8/layout/hList1"/>
    <dgm:cxn modelId="{B720EED8-40AC-4263-9DF3-DC09EE68EF95}" type="presParOf" srcId="{D333F612-0543-4BB0-81D2-B9750D898176}" destId="{A4B13B9D-9E59-40ED-BB00-A540ADABAC5B}" srcOrd="1" destOrd="0" presId="urn:microsoft.com/office/officeart/2005/8/layout/hList1"/>
    <dgm:cxn modelId="{AB30AEF2-5FC0-4856-B970-9BF0FD1E78AE}" type="presParOf" srcId="{39AA2246-F1EF-41B2-A008-030DBEF736F4}" destId="{5C528146-317F-458B-B0AD-579A52372CA2}" srcOrd="1" destOrd="0" presId="urn:microsoft.com/office/officeart/2005/8/layout/hList1"/>
    <dgm:cxn modelId="{38CF40A8-66BC-43DF-8529-44613D2E6A92}" type="presParOf" srcId="{39AA2246-F1EF-41B2-A008-030DBEF736F4}" destId="{05BEE766-B12C-4C7E-A5EB-E60CF57A9FFD}" srcOrd="2" destOrd="0" presId="urn:microsoft.com/office/officeart/2005/8/layout/hList1"/>
    <dgm:cxn modelId="{272A8595-221A-45D3-9AFF-30C80A3E95B3}" type="presParOf" srcId="{05BEE766-B12C-4C7E-A5EB-E60CF57A9FFD}" destId="{C40AF3F4-3DEC-4489-BEE5-34F206552015}" srcOrd="0" destOrd="0" presId="urn:microsoft.com/office/officeart/2005/8/layout/hList1"/>
    <dgm:cxn modelId="{02181126-E60F-470A-87BA-D2506FF86056}" type="presParOf" srcId="{05BEE766-B12C-4C7E-A5EB-E60CF57A9FFD}" destId="{F8FDAC8B-15FD-4129-84B1-43B31FD8944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9059C2-1B1D-4D08-923E-2831CDC259A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9B97BB-FEF8-46EB-B109-FCA288E31C56}">
      <dgm:prSet phldrT="[Текст]"/>
      <dgm:spPr/>
      <dgm:t>
        <a:bodyPr/>
        <a:lstStyle/>
        <a:p>
          <a:r>
            <a:rPr lang="ru-RU" dirty="0"/>
            <a:t>Плюсы </a:t>
          </a:r>
          <a:endParaRPr lang="ru-RU" sz="3000" dirty="0">
            <a:solidFill>
              <a:srgbClr val="010000"/>
            </a:solidFill>
            <a:latin typeface="Calibri Light"/>
          </a:endParaRPr>
        </a:p>
      </dgm:t>
    </dgm:pt>
    <dgm:pt modelId="{BC8B0550-C1CE-4DED-BAEA-16D0444C5589}" type="parTrans" cxnId="{E23B1510-541F-4974-AACD-A3E285CA4830}">
      <dgm:prSet/>
      <dgm:spPr/>
      <dgm:t>
        <a:bodyPr/>
        <a:lstStyle/>
        <a:p>
          <a:endParaRPr lang="ru-RU"/>
        </a:p>
      </dgm:t>
    </dgm:pt>
    <dgm:pt modelId="{0CBA593C-725C-42F1-8DA5-4BBE03480D0F}" type="sibTrans" cxnId="{E23B1510-541F-4974-AACD-A3E285CA4830}">
      <dgm:prSet/>
      <dgm:spPr/>
      <dgm:t>
        <a:bodyPr/>
        <a:lstStyle/>
        <a:p>
          <a:endParaRPr lang="ru-RU"/>
        </a:p>
      </dgm:t>
    </dgm:pt>
    <dgm:pt modelId="{6963E825-893D-4FAB-BC9C-132DECEC2A4E}">
      <dgm:prSet phldrT="[Текст]"/>
      <dgm:spPr/>
      <dgm:t>
        <a:bodyPr/>
        <a:lstStyle/>
        <a:p>
          <a:r>
            <a:rPr lang="ru-RU" dirty="0"/>
            <a:t>Может детектировать неизвестные атаки </a:t>
          </a:r>
        </a:p>
      </dgm:t>
    </dgm:pt>
    <dgm:pt modelId="{C24A21C2-B2F2-48B5-8D4F-0A5159DD80AC}" type="parTrans" cxnId="{2ADE5AE2-8D02-4AFC-914F-8AB7BBF8FDC1}">
      <dgm:prSet/>
      <dgm:spPr/>
      <dgm:t>
        <a:bodyPr/>
        <a:lstStyle/>
        <a:p>
          <a:endParaRPr lang="ru-RU"/>
        </a:p>
      </dgm:t>
    </dgm:pt>
    <dgm:pt modelId="{F53A6CA8-758E-492A-A89B-0429A1EC7C78}" type="sibTrans" cxnId="{2ADE5AE2-8D02-4AFC-914F-8AB7BBF8FDC1}">
      <dgm:prSet/>
      <dgm:spPr/>
      <dgm:t>
        <a:bodyPr/>
        <a:lstStyle/>
        <a:p>
          <a:endParaRPr lang="ru-RU"/>
        </a:p>
      </dgm:t>
    </dgm:pt>
    <dgm:pt modelId="{BB7B8974-7E94-4ADA-AD87-D7AB961E8EDF}">
      <dgm:prSet phldrT="[Текст]"/>
      <dgm:spPr/>
      <dgm:t>
        <a:bodyPr/>
        <a:lstStyle/>
        <a:p>
          <a:r>
            <a:rPr lang="ru-RU" sz="3400" dirty="0"/>
            <a:t>Минусы </a:t>
          </a:r>
        </a:p>
      </dgm:t>
    </dgm:pt>
    <dgm:pt modelId="{7E634DA5-15F2-469B-84E7-92E88E91E5FF}" type="parTrans" cxnId="{F6110C5E-B134-498A-B6E3-7F07470F6577}">
      <dgm:prSet/>
      <dgm:spPr/>
      <dgm:t>
        <a:bodyPr/>
        <a:lstStyle/>
        <a:p>
          <a:endParaRPr lang="ru-RU"/>
        </a:p>
      </dgm:t>
    </dgm:pt>
    <dgm:pt modelId="{975F49E5-8A97-4E96-BC7D-48A8F35BC573}" type="sibTrans" cxnId="{F6110C5E-B134-498A-B6E3-7F07470F6577}">
      <dgm:prSet/>
      <dgm:spPr/>
      <dgm:t>
        <a:bodyPr/>
        <a:lstStyle/>
        <a:p>
          <a:endParaRPr lang="ru-RU"/>
        </a:p>
      </dgm:t>
    </dgm:pt>
    <dgm:pt modelId="{7017A9D1-1324-4FC3-B374-279D246D732B}">
      <dgm:prSet phldrT="[Текст]"/>
      <dgm:spPr/>
      <dgm:t>
        <a:bodyPr/>
        <a:lstStyle/>
        <a:p>
          <a:r>
            <a:rPr lang="ru-RU" sz="2600" dirty="0"/>
            <a:t>Сложно (задача определения порога) </a:t>
          </a:r>
        </a:p>
      </dgm:t>
    </dgm:pt>
    <dgm:pt modelId="{3964FA3F-2371-41BD-9C4C-B0856F263C77}" type="parTrans" cxnId="{25C051B6-444C-43F1-BC29-42ADB9D1008D}">
      <dgm:prSet/>
      <dgm:spPr/>
      <dgm:t>
        <a:bodyPr/>
        <a:lstStyle/>
        <a:p>
          <a:endParaRPr lang="ru-RU"/>
        </a:p>
      </dgm:t>
    </dgm:pt>
    <dgm:pt modelId="{B8AB399B-5001-4355-9909-C9F7BCBB49B3}" type="sibTrans" cxnId="{25C051B6-444C-43F1-BC29-42ADB9D1008D}">
      <dgm:prSet/>
      <dgm:spPr/>
      <dgm:t>
        <a:bodyPr/>
        <a:lstStyle/>
        <a:p>
          <a:endParaRPr lang="ru-RU"/>
        </a:p>
      </dgm:t>
    </dgm:pt>
    <dgm:pt modelId="{994F4F7F-5007-4770-90FD-5BC56FDCF9FA}">
      <dgm:prSet phldrT="[Текст]"/>
      <dgm:spPr/>
      <dgm:t>
        <a:bodyPr/>
        <a:lstStyle/>
        <a:p>
          <a:r>
            <a:rPr lang="ru-RU" sz="2600" dirty="0"/>
            <a:t>Вычислительно сложно (из-за постоянного обновление данных) </a:t>
          </a:r>
        </a:p>
      </dgm:t>
    </dgm:pt>
    <dgm:pt modelId="{EEE2B3CA-695F-4F5B-AEB3-6F04845E490D}" type="parTrans" cxnId="{E96CF1BC-BB1E-4BF0-979E-F6D7EB7A7016}">
      <dgm:prSet/>
      <dgm:spPr/>
    </dgm:pt>
    <dgm:pt modelId="{62EDF7A9-AFB7-45CA-9174-D1A51046EEF3}" type="sibTrans" cxnId="{E96CF1BC-BB1E-4BF0-979E-F6D7EB7A7016}">
      <dgm:prSet/>
      <dgm:spPr/>
    </dgm:pt>
    <dgm:pt modelId="{0037F5F4-3C71-4AB6-9798-903063F05C4A}">
      <dgm:prSet phldrT="[Текст]"/>
      <dgm:spPr/>
      <dgm:t>
        <a:bodyPr/>
        <a:lstStyle/>
        <a:p>
          <a:r>
            <a:rPr lang="ru-RU" sz="2600" dirty="0"/>
            <a:t>Большее число ложных тревог </a:t>
          </a:r>
        </a:p>
      </dgm:t>
    </dgm:pt>
    <dgm:pt modelId="{1C733892-1FFB-4BE1-8C62-BFB4C75497D0}" type="parTrans" cxnId="{7AC8090C-36FF-46B0-8756-A1BBBE6B30FA}">
      <dgm:prSet/>
      <dgm:spPr/>
    </dgm:pt>
    <dgm:pt modelId="{CFDB6DC3-588F-4523-8864-6D509DEAE1A5}" type="sibTrans" cxnId="{7AC8090C-36FF-46B0-8756-A1BBBE6B30FA}">
      <dgm:prSet/>
      <dgm:spPr/>
    </dgm:pt>
    <dgm:pt modelId="{531F191F-D93C-4368-94F9-F610FB7ECFAB}" type="pres">
      <dgm:prSet presAssocID="{B09059C2-1B1D-4D08-923E-2831CDC259AF}" presName="Name0" presStyleCnt="0">
        <dgm:presLayoutVars>
          <dgm:dir/>
          <dgm:animLvl val="lvl"/>
          <dgm:resizeHandles val="exact"/>
        </dgm:presLayoutVars>
      </dgm:prSet>
      <dgm:spPr/>
    </dgm:pt>
    <dgm:pt modelId="{C8A1CEB5-7113-4B86-94D8-E6CDC82B91AF}" type="pres">
      <dgm:prSet presAssocID="{E39B97BB-FEF8-46EB-B109-FCA288E31C56}" presName="composite" presStyleCnt="0"/>
      <dgm:spPr/>
    </dgm:pt>
    <dgm:pt modelId="{1C828E0E-5972-4124-B213-977565CDAD89}" type="pres">
      <dgm:prSet presAssocID="{E39B97BB-FEF8-46EB-B109-FCA288E31C5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4D0E8D1-63A3-47FE-86FA-9293409F8A93}" type="pres">
      <dgm:prSet presAssocID="{E39B97BB-FEF8-46EB-B109-FCA288E31C56}" presName="desTx" presStyleLbl="alignAccFollowNode1" presStyleIdx="0" presStyleCnt="2">
        <dgm:presLayoutVars>
          <dgm:bulletEnabled val="1"/>
        </dgm:presLayoutVars>
      </dgm:prSet>
      <dgm:spPr/>
    </dgm:pt>
    <dgm:pt modelId="{8F8EB864-9D30-48EE-95EC-9B2A792794CF}" type="pres">
      <dgm:prSet presAssocID="{0CBA593C-725C-42F1-8DA5-4BBE03480D0F}" presName="space" presStyleCnt="0"/>
      <dgm:spPr/>
    </dgm:pt>
    <dgm:pt modelId="{8A329926-B5B1-4161-8DBA-D5EB9C4CE23C}" type="pres">
      <dgm:prSet presAssocID="{BB7B8974-7E94-4ADA-AD87-D7AB961E8EDF}" presName="composite" presStyleCnt="0"/>
      <dgm:spPr/>
    </dgm:pt>
    <dgm:pt modelId="{C5993CD2-1986-42F2-96F4-6477EDFDCE93}" type="pres">
      <dgm:prSet presAssocID="{BB7B8974-7E94-4ADA-AD87-D7AB961E8E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11CDD68-4E5B-456C-9047-D83A33B60F3E}" type="pres">
      <dgm:prSet presAssocID="{BB7B8974-7E94-4ADA-AD87-D7AB961E8ED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AC8090C-36FF-46B0-8756-A1BBBE6B30FA}" srcId="{BB7B8974-7E94-4ADA-AD87-D7AB961E8EDF}" destId="{0037F5F4-3C71-4AB6-9798-903063F05C4A}" srcOrd="2" destOrd="0" parTransId="{1C733892-1FFB-4BE1-8C62-BFB4C75497D0}" sibTransId="{CFDB6DC3-588F-4523-8864-6D509DEAE1A5}"/>
    <dgm:cxn modelId="{E23B1510-541F-4974-AACD-A3E285CA4830}" srcId="{B09059C2-1B1D-4D08-923E-2831CDC259AF}" destId="{E39B97BB-FEF8-46EB-B109-FCA288E31C56}" srcOrd="0" destOrd="0" parTransId="{BC8B0550-C1CE-4DED-BAEA-16D0444C5589}" sibTransId="{0CBA593C-725C-42F1-8DA5-4BBE03480D0F}"/>
    <dgm:cxn modelId="{0F26411C-29BA-4388-A652-0B22A2A1F1F3}" type="presOf" srcId="{E39B97BB-FEF8-46EB-B109-FCA288E31C56}" destId="{1C828E0E-5972-4124-B213-977565CDAD89}" srcOrd="0" destOrd="0" presId="urn:microsoft.com/office/officeart/2005/8/layout/hList1"/>
    <dgm:cxn modelId="{258EE936-F948-4878-A7A6-3100BCFD11FC}" type="presOf" srcId="{6963E825-893D-4FAB-BC9C-132DECEC2A4E}" destId="{64D0E8D1-63A3-47FE-86FA-9293409F8A93}" srcOrd="0" destOrd="0" presId="urn:microsoft.com/office/officeart/2005/8/layout/hList1"/>
    <dgm:cxn modelId="{18E95B39-DBFC-4F83-B292-6EF272064D29}" type="presOf" srcId="{0037F5F4-3C71-4AB6-9798-903063F05C4A}" destId="{011CDD68-4E5B-456C-9047-D83A33B60F3E}" srcOrd="0" destOrd="2" presId="urn:microsoft.com/office/officeart/2005/8/layout/hList1"/>
    <dgm:cxn modelId="{7D011A3C-8E84-4B48-B193-9BE0D6D2D6B9}" type="presOf" srcId="{BB7B8974-7E94-4ADA-AD87-D7AB961E8EDF}" destId="{C5993CD2-1986-42F2-96F4-6477EDFDCE93}" srcOrd="0" destOrd="0" presId="urn:microsoft.com/office/officeart/2005/8/layout/hList1"/>
    <dgm:cxn modelId="{F6110C5E-B134-498A-B6E3-7F07470F6577}" srcId="{B09059C2-1B1D-4D08-923E-2831CDC259AF}" destId="{BB7B8974-7E94-4ADA-AD87-D7AB961E8EDF}" srcOrd="1" destOrd="0" parTransId="{7E634DA5-15F2-469B-84E7-92E88E91E5FF}" sibTransId="{975F49E5-8A97-4E96-BC7D-48A8F35BC573}"/>
    <dgm:cxn modelId="{2666CB41-0920-47E4-BC83-9F049624A9BC}" type="presOf" srcId="{994F4F7F-5007-4770-90FD-5BC56FDCF9FA}" destId="{011CDD68-4E5B-456C-9047-D83A33B60F3E}" srcOrd="0" destOrd="1" presId="urn:microsoft.com/office/officeart/2005/8/layout/hList1"/>
    <dgm:cxn modelId="{0F140645-F501-4DDA-974F-D4F12825E958}" type="presOf" srcId="{B09059C2-1B1D-4D08-923E-2831CDC259AF}" destId="{531F191F-D93C-4368-94F9-F610FB7ECFAB}" srcOrd="0" destOrd="0" presId="urn:microsoft.com/office/officeart/2005/8/layout/hList1"/>
    <dgm:cxn modelId="{3D5FB355-82CE-4BBE-82FD-66F1E21BAC68}" type="presOf" srcId="{7017A9D1-1324-4FC3-B374-279D246D732B}" destId="{011CDD68-4E5B-456C-9047-D83A33B60F3E}" srcOrd="0" destOrd="0" presId="urn:microsoft.com/office/officeart/2005/8/layout/hList1"/>
    <dgm:cxn modelId="{25C051B6-444C-43F1-BC29-42ADB9D1008D}" srcId="{BB7B8974-7E94-4ADA-AD87-D7AB961E8EDF}" destId="{7017A9D1-1324-4FC3-B374-279D246D732B}" srcOrd="0" destOrd="0" parTransId="{3964FA3F-2371-41BD-9C4C-B0856F263C77}" sibTransId="{B8AB399B-5001-4355-9909-C9F7BCBB49B3}"/>
    <dgm:cxn modelId="{E96CF1BC-BB1E-4BF0-979E-F6D7EB7A7016}" srcId="{BB7B8974-7E94-4ADA-AD87-D7AB961E8EDF}" destId="{994F4F7F-5007-4770-90FD-5BC56FDCF9FA}" srcOrd="1" destOrd="0" parTransId="{EEE2B3CA-695F-4F5B-AEB3-6F04845E490D}" sibTransId="{62EDF7A9-AFB7-45CA-9174-D1A51046EEF3}"/>
    <dgm:cxn modelId="{2ADE5AE2-8D02-4AFC-914F-8AB7BBF8FDC1}" srcId="{E39B97BB-FEF8-46EB-B109-FCA288E31C56}" destId="{6963E825-893D-4FAB-BC9C-132DECEC2A4E}" srcOrd="0" destOrd="0" parTransId="{C24A21C2-B2F2-48B5-8D4F-0A5159DD80AC}" sibTransId="{F53A6CA8-758E-492A-A89B-0429A1EC7C78}"/>
    <dgm:cxn modelId="{8DA04AA6-8FF5-4C22-9BCA-FDEAE544433D}" type="presParOf" srcId="{531F191F-D93C-4368-94F9-F610FB7ECFAB}" destId="{C8A1CEB5-7113-4B86-94D8-E6CDC82B91AF}" srcOrd="0" destOrd="0" presId="urn:microsoft.com/office/officeart/2005/8/layout/hList1"/>
    <dgm:cxn modelId="{9C85BE45-F0A2-44F6-82E7-E4C4D897F5B2}" type="presParOf" srcId="{C8A1CEB5-7113-4B86-94D8-E6CDC82B91AF}" destId="{1C828E0E-5972-4124-B213-977565CDAD89}" srcOrd="0" destOrd="0" presId="urn:microsoft.com/office/officeart/2005/8/layout/hList1"/>
    <dgm:cxn modelId="{051331CA-E5B3-4ADF-9801-008748CD1440}" type="presParOf" srcId="{C8A1CEB5-7113-4B86-94D8-E6CDC82B91AF}" destId="{64D0E8D1-63A3-47FE-86FA-9293409F8A93}" srcOrd="1" destOrd="0" presId="urn:microsoft.com/office/officeart/2005/8/layout/hList1"/>
    <dgm:cxn modelId="{B0E997D5-E21C-4F8E-A602-91684CAE8D63}" type="presParOf" srcId="{531F191F-D93C-4368-94F9-F610FB7ECFAB}" destId="{8F8EB864-9D30-48EE-95EC-9B2A792794CF}" srcOrd="1" destOrd="0" presId="urn:microsoft.com/office/officeart/2005/8/layout/hList1"/>
    <dgm:cxn modelId="{6E277C57-909B-4F8E-9E43-C616B9520E99}" type="presParOf" srcId="{531F191F-D93C-4368-94F9-F610FB7ECFAB}" destId="{8A329926-B5B1-4161-8DBA-D5EB9C4CE23C}" srcOrd="2" destOrd="0" presId="urn:microsoft.com/office/officeart/2005/8/layout/hList1"/>
    <dgm:cxn modelId="{CCC8B073-750A-455B-85F5-F9E5D607D5B7}" type="presParOf" srcId="{8A329926-B5B1-4161-8DBA-D5EB9C4CE23C}" destId="{C5993CD2-1986-42F2-96F4-6477EDFDCE93}" srcOrd="0" destOrd="0" presId="urn:microsoft.com/office/officeart/2005/8/layout/hList1"/>
    <dgm:cxn modelId="{3C8F8C55-0DB0-489D-A654-111B38339219}" type="presParOf" srcId="{8A329926-B5B1-4161-8DBA-D5EB9C4CE23C}" destId="{011CDD68-4E5B-456C-9047-D83A33B60F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09CD6E-9332-449E-8D36-D8CCB64D912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D9BFC-2724-494D-B8B0-BF9D921E2A69}">
      <dgm:prSet phldrT="[Текст]"/>
      <dgm:spPr/>
      <dgm:t>
        <a:bodyPr/>
        <a:lstStyle/>
        <a:p>
          <a:r>
            <a:rPr lang="ru-RU" dirty="0"/>
            <a:t>Выявление аномалий</a:t>
          </a:r>
          <a:endParaRPr lang="ru-RU" sz="3000" dirty="0">
            <a:solidFill>
              <a:srgbClr val="010000"/>
            </a:solidFill>
            <a:latin typeface="Calibri Light"/>
          </a:endParaRPr>
        </a:p>
      </dgm:t>
    </dgm:pt>
    <dgm:pt modelId="{44BCF6C2-40FC-404D-8257-CF6F18BAEDCC}" type="parTrans" cxnId="{E296FD3E-EAC2-4544-ABC8-2E01C4D08C78}">
      <dgm:prSet/>
      <dgm:spPr/>
      <dgm:t>
        <a:bodyPr/>
        <a:lstStyle/>
        <a:p>
          <a:endParaRPr lang="ru-RU"/>
        </a:p>
      </dgm:t>
    </dgm:pt>
    <dgm:pt modelId="{B77E0C67-5DCE-4C6B-A9F6-B020904B5BDD}" type="sibTrans" cxnId="{E296FD3E-EAC2-4544-ABC8-2E01C4D08C78}">
      <dgm:prSet/>
      <dgm:spPr/>
      <dgm:t>
        <a:bodyPr/>
        <a:lstStyle/>
        <a:p>
          <a:endParaRPr lang="ru-RU"/>
        </a:p>
      </dgm:t>
    </dgm:pt>
    <dgm:pt modelId="{1120D29A-16D8-4C32-8AD4-610264EF4095}">
      <dgm:prSet phldrT="[Текст]"/>
      <dgm:spPr/>
      <dgm:t>
        <a:bodyPr/>
        <a:lstStyle/>
        <a:p>
          <a:r>
            <a:rPr lang="ru-RU" dirty="0"/>
            <a:t>Машинное обучение</a:t>
          </a:r>
        </a:p>
      </dgm:t>
    </dgm:pt>
    <dgm:pt modelId="{4FB3C892-3AD3-453E-9182-135F392A05BE}" type="parTrans" cxnId="{0F4397DB-068C-4167-A1F8-E0794D4C853D}">
      <dgm:prSet/>
      <dgm:spPr/>
      <dgm:t>
        <a:bodyPr/>
        <a:lstStyle/>
        <a:p>
          <a:endParaRPr lang="ru-RU"/>
        </a:p>
      </dgm:t>
    </dgm:pt>
    <dgm:pt modelId="{CDB50DAC-CED1-4F91-8275-A1971EEAF8D5}" type="sibTrans" cxnId="{0F4397DB-068C-4167-A1F8-E0794D4C853D}">
      <dgm:prSet/>
      <dgm:spPr/>
      <dgm:t>
        <a:bodyPr/>
        <a:lstStyle/>
        <a:p>
          <a:endParaRPr lang="ru-RU"/>
        </a:p>
      </dgm:t>
    </dgm:pt>
    <dgm:pt modelId="{B25F9192-E82B-4D97-BF3A-1F9BE5C9971C}">
      <dgm:prSet phldrT="[Текст]"/>
      <dgm:spPr/>
      <dgm:t>
        <a:bodyPr/>
        <a:lstStyle/>
        <a:p>
          <a:r>
            <a:rPr lang="ru-RU" dirty="0"/>
            <a:t>Статистический анализ</a:t>
          </a:r>
        </a:p>
      </dgm:t>
    </dgm:pt>
    <dgm:pt modelId="{8C7483C5-6A00-4FF0-AC60-0796B6406B3C}" type="parTrans" cxnId="{F78F6F3E-1525-474A-873D-E94C732D0FC5}">
      <dgm:prSet/>
      <dgm:spPr/>
      <dgm:t>
        <a:bodyPr/>
        <a:lstStyle/>
        <a:p>
          <a:endParaRPr lang="ru-RU"/>
        </a:p>
      </dgm:t>
    </dgm:pt>
    <dgm:pt modelId="{0D28ED29-6761-4153-84C0-DBABB2D37EB0}" type="sibTrans" cxnId="{F78F6F3E-1525-474A-873D-E94C732D0FC5}">
      <dgm:prSet/>
      <dgm:spPr/>
      <dgm:t>
        <a:bodyPr/>
        <a:lstStyle/>
        <a:p>
          <a:endParaRPr lang="ru-RU"/>
        </a:p>
      </dgm:t>
    </dgm:pt>
    <dgm:pt modelId="{0A6A7C0D-5601-4F8E-BEFD-9BBF3D1E9F55}">
      <dgm:prSet phldrT="[Текст]"/>
      <dgm:spPr/>
      <dgm:t>
        <a:bodyPr/>
        <a:lstStyle/>
        <a:p>
          <a:r>
            <a:rPr lang="ru-RU" dirty="0"/>
            <a:t>Экспертные системы</a:t>
          </a:r>
        </a:p>
      </dgm:t>
    </dgm:pt>
    <dgm:pt modelId="{069E697B-058A-4E36-898C-BC5541E72B38}" type="parTrans" cxnId="{7346BDD6-6C22-4391-A0C5-E0636ABCFBB2}">
      <dgm:prSet/>
      <dgm:spPr/>
      <dgm:t>
        <a:bodyPr/>
        <a:lstStyle/>
        <a:p>
          <a:endParaRPr lang="ru-RU"/>
        </a:p>
      </dgm:t>
    </dgm:pt>
    <dgm:pt modelId="{52064505-06C5-4D10-9DC5-6F8E8ED41340}" type="sibTrans" cxnId="{7346BDD6-6C22-4391-A0C5-E0636ABCFBB2}">
      <dgm:prSet/>
      <dgm:spPr/>
      <dgm:t>
        <a:bodyPr/>
        <a:lstStyle/>
        <a:p>
          <a:endParaRPr lang="ru-RU"/>
        </a:p>
      </dgm:t>
    </dgm:pt>
    <dgm:pt modelId="{FF82D6FD-D994-4700-89CA-3CF758141C63}" type="pres">
      <dgm:prSet presAssocID="{0309CD6E-9332-449E-8D36-D8CCB64D91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83541F-41B8-44C2-BBE1-A59D173E8F95}" type="pres">
      <dgm:prSet presAssocID="{A89D9BFC-2724-494D-B8B0-BF9D921E2A69}" presName="hierRoot1" presStyleCnt="0">
        <dgm:presLayoutVars>
          <dgm:hierBranch val="init"/>
        </dgm:presLayoutVars>
      </dgm:prSet>
      <dgm:spPr/>
    </dgm:pt>
    <dgm:pt modelId="{B86A6856-3C7B-4296-B1AF-89918EB2521C}" type="pres">
      <dgm:prSet presAssocID="{A89D9BFC-2724-494D-B8B0-BF9D921E2A69}" presName="rootComposite1" presStyleCnt="0"/>
      <dgm:spPr/>
    </dgm:pt>
    <dgm:pt modelId="{2A4C110C-B5F0-46F6-98ED-032DF43E1EC9}" type="pres">
      <dgm:prSet presAssocID="{A89D9BFC-2724-494D-B8B0-BF9D921E2A69}" presName="rootText1" presStyleLbl="node0" presStyleIdx="0" presStyleCnt="1">
        <dgm:presLayoutVars>
          <dgm:chPref val="3"/>
        </dgm:presLayoutVars>
      </dgm:prSet>
      <dgm:spPr/>
    </dgm:pt>
    <dgm:pt modelId="{350816BB-3DB2-4FF8-8BF8-80339DB5781A}" type="pres">
      <dgm:prSet presAssocID="{A89D9BFC-2724-494D-B8B0-BF9D921E2A69}" presName="rootConnector1" presStyleLbl="node1" presStyleIdx="0" presStyleCnt="0"/>
      <dgm:spPr/>
    </dgm:pt>
    <dgm:pt modelId="{B49D5419-58C2-4C70-87F6-097A0AC51E2A}" type="pres">
      <dgm:prSet presAssocID="{A89D9BFC-2724-494D-B8B0-BF9D921E2A69}" presName="hierChild2" presStyleCnt="0"/>
      <dgm:spPr/>
    </dgm:pt>
    <dgm:pt modelId="{A6B98E3B-39C1-41FC-804A-EC7DA40D229A}" type="pres">
      <dgm:prSet presAssocID="{4FB3C892-3AD3-453E-9182-135F392A05BE}" presName="Name37" presStyleLbl="parChTrans1D2" presStyleIdx="0" presStyleCnt="3"/>
      <dgm:spPr/>
    </dgm:pt>
    <dgm:pt modelId="{83A2AD54-F89B-4150-A6CD-6899F062038A}" type="pres">
      <dgm:prSet presAssocID="{1120D29A-16D8-4C32-8AD4-610264EF4095}" presName="hierRoot2" presStyleCnt="0">
        <dgm:presLayoutVars>
          <dgm:hierBranch val="init"/>
        </dgm:presLayoutVars>
      </dgm:prSet>
      <dgm:spPr/>
    </dgm:pt>
    <dgm:pt modelId="{ED62635C-5019-4B3B-A4F7-97BD1E64473A}" type="pres">
      <dgm:prSet presAssocID="{1120D29A-16D8-4C32-8AD4-610264EF4095}" presName="rootComposite" presStyleCnt="0"/>
      <dgm:spPr/>
    </dgm:pt>
    <dgm:pt modelId="{9C593D63-0F41-40E0-A7A3-715E32E934ED}" type="pres">
      <dgm:prSet presAssocID="{1120D29A-16D8-4C32-8AD4-610264EF4095}" presName="rootText" presStyleLbl="node2" presStyleIdx="0" presStyleCnt="3">
        <dgm:presLayoutVars>
          <dgm:chPref val="3"/>
        </dgm:presLayoutVars>
      </dgm:prSet>
      <dgm:spPr/>
    </dgm:pt>
    <dgm:pt modelId="{9C609E4C-A1FE-4FA2-AF2D-8B4AA46D5314}" type="pres">
      <dgm:prSet presAssocID="{1120D29A-16D8-4C32-8AD4-610264EF4095}" presName="rootConnector" presStyleLbl="node2" presStyleIdx="0" presStyleCnt="3"/>
      <dgm:spPr/>
    </dgm:pt>
    <dgm:pt modelId="{B8E7D502-1318-4109-B23D-D4D033E8F2C3}" type="pres">
      <dgm:prSet presAssocID="{1120D29A-16D8-4C32-8AD4-610264EF4095}" presName="hierChild4" presStyleCnt="0"/>
      <dgm:spPr/>
    </dgm:pt>
    <dgm:pt modelId="{676DC9F0-8683-4AD5-A455-A271F026234E}" type="pres">
      <dgm:prSet presAssocID="{1120D29A-16D8-4C32-8AD4-610264EF4095}" presName="hierChild5" presStyleCnt="0"/>
      <dgm:spPr/>
    </dgm:pt>
    <dgm:pt modelId="{413F52C9-8B3D-4BFF-B8B5-A7CC6A7F848F}" type="pres">
      <dgm:prSet presAssocID="{8C7483C5-6A00-4FF0-AC60-0796B6406B3C}" presName="Name37" presStyleLbl="parChTrans1D2" presStyleIdx="1" presStyleCnt="3"/>
      <dgm:spPr/>
    </dgm:pt>
    <dgm:pt modelId="{0FAEA67A-54C9-484E-8022-ABC5F7A312DB}" type="pres">
      <dgm:prSet presAssocID="{B25F9192-E82B-4D97-BF3A-1F9BE5C9971C}" presName="hierRoot2" presStyleCnt="0">
        <dgm:presLayoutVars>
          <dgm:hierBranch val="init"/>
        </dgm:presLayoutVars>
      </dgm:prSet>
      <dgm:spPr/>
    </dgm:pt>
    <dgm:pt modelId="{3581A052-403F-4F56-9205-C358AFC1FC52}" type="pres">
      <dgm:prSet presAssocID="{B25F9192-E82B-4D97-BF3A-1F9BE5C9971C}" presName="rootComposite" presStyleCnt="0"/>
      <dgm:spPr/>
    </dgm:pt>
    <dgm:pt modelId="{72BDC085-046B-47BF-AFC8-C5A5F5237D36}" type="pres">
      <dgm:prSet presAssocID="{B25F9192-E82B-4D97-BF3A-1F9BE5C9971C}" presName="rootText" presStyleLbl="node2" presStyleIdx="1" presStyleCnt="3">
        <dgm:presLayoutVars>
          <dgm:chPref val="3"/>
        </dgm:presLayoutVars>
      </dgm:prSet>
      <dgm:spPr/>
    </dgm:pt>
    <dgm:pt modelId="{076E449F-3A46-438F-BC5C-23CF8E88FA5D}" type="pres">
      <dgm:prSet presAssocID="{B25F9192-E82B-4D97-BF3A-1F9BE5C9971C}" presName="rootConnector" presStyleLbl="node2" presStyleIdx="1" presStyleCnt="3"/>
      <dgm:spPr/>
    </dgm:pt>
    <dgm:pt modelId="{901EE2FD-0CF0-4221-810F-B856A3F0BA9B}" type="pres">
      <dgm:prSet presAssocID="{B25F9192-E82B-4D97-BF3A-1F9BE5C9971C}" presName="hierChild4" presStyleCnt="0"/>
      <dgm:spPr/>
    </dgm:pt>
    <dgm:pt modelId="{B2C0771C-E455-4217-BF8A-4DCE95966D89}" type="pres">
      <dgm:prSet presAssocID="{B25F9192-E82B-4D97-BF3A-1F9BE5C9971C}" presName="hierChild5" presStyleCnt="0"/>
      <dgm:spPr/>
    </dgm:pt>
    <dgm:pt modelId="{1672CEAD-39A2-4BF5-AD7D-1463F1221B8F}" type="pres">
      <dgm:prSet presAssocID="{069E697B-058A-4E36-898C-BC5541E72B38}" presName="Name37" presStyleLbl="parChTrans1D2" presStyleIdx="2" presStyleCnt="3"/>
      <dgm:spPr/>
    </dgm:pt>
    <dgm:pt modelId="{7C9C42F4-3559-4EF5-AA64-444782ED4FC3}" type="pres">
      <dgm:prSet presAssocID="{0A6A7C0D-5601-4F8E-BEFD-9BBF3D1E9F55}" presName="hierRoot2" presStyleCnt="0">
        <dgm:presLayoutVars>
          <dgm:hierBranch val="init"/>
        </dgm:presLayoutVars>
      </dgm:prSet>
      <dgm:spPr/>
    </dgm:pt>
    <dgm:pt modelId="{52A23753-18D4-4A24-883C-5B363CE18323}" type="pres">
      <dgm:prSet presAssocID="{0A6A7C0D-5601-4F8E-BEFD-9BBF3D1E9F55}" presName="rootComposite" presStyleCnt="0"/>
      <dgm:spPr/>
    </dgm:pt>
    <dgm:pt modelId="{AF60CAC4-F240-4B2C-83FF-527C82C16456}" type="pres">
      <dgm:prSet presAssocID="{0A6A7C0D-5601-4F8E-BEFD-9BBF3D1E9F55}" presName="rootText" presStyleLbl="node2" presStyleIdx="2" presStyleCnt="3">
        <dgm:presLayoutVars>
          <dgm:chPref val="3"/>
        </dgm:presLayoutVars>
      </dgm:prSet>
      <dgm:spPr/>
    </dgm:pt>
    <dgm:pt modelId="{BB64BA39-C1C8-4BB7-8A88-010E2EFD5A9A}" type="pres">
      <dgm:prSet presAssocID="{0A6A7C0D-5601-4F8E-BEFD-9BBF3D1E9F55}" presName="rootConnector" presStyleLbl="node2" presStyleIdx="2" presStyleCnt="3"/>
      <dgm:spPr/>
    </dgm:pt>
    <dgm:pt modelId="{A9D69681-4827-4564-AEC4-4D8B83E18B4D}" type="pres">
      <dgm:prSet presAssocID="{0A6A7C0D-5601-4F8E-BEFD-9BBF3D1E9F55}" presName="hierChild4" presStyleCnt="0"/>
      <dgm:spPr/>
    </dgm:pt>
    <dgm:pt modelId="{D4DA8198-1000-45DF-8026-3AEE036F4BE1}" type="pres">
      <dgm:prSet presAssocID="{0A6A7C0D-5601-4F8E-BEFD-9BBF3D1E9F55}" presName="hierChild5" presStyleCnt="0"/>
      <dgm:spPr/>
    </dgm:pt>
    <dgm:pt modelId="{A6C5D348-F701-43CA-A2F1-7A14374461A9}" type="pres">
      <dgm:prSet presAssocID="{A89D9BFC-2724-494D-B8B0-BF9D921E2A69}" presName="hierChild3" presStyleCnt="0"/>
      <dgm:spPr/>
    </dgm:pt>
  </dgm:ptLst>
  <dgm:cxnLst>
    <dgm:cxn modelId="{FC99B01B-5419-4157-AF4C-6178E930A283}" type="presOf" srcId="{0A6A7C0D-5601-4F8E-BEFD-9BBF3D1E9F55}" destId="{AF60CAC4-F240-4B2C-83FF-527C82C16456}" srcOrd="0" destOrd="0" presId="urn:microsoft.com/office/officeart/2005/8/layout/orgChart1"/>
    <dgm:cxn modelId="{5818182B-5EE1-424A-813E-AB7D37E1C9AA}" type="presOf" srcId="{A89D9BFC-2724-494D-B8B0-BF9D921E2A69}" destId="{350816BB-3DB2-4FF8-8BF8-80339DB5781A}" srcOrd="1" destOrd="0" presId="urn:microsoft.com/office/officeart/2005/8/layout/orgChart1"/>
    <dgm:cxn modelId="{F78F6F3E-1525-474A-873D-E94C732D0FC5}" srcId="{A89D9BFC-2724-494D-B8B0-BF9D921E2A69}" destId="{B25F9192-E82B-4D97-BF3A-1F9BE5C9971C}" srcOrd="1" destOrd="0" parTransId="{8C7483C5-6A00-4FF0-AC60-0796B6406B3C}" sibTransId="{0D28ED29-6761-4153-84C0-DBABB2D37EB0}"/>
    <dgm:cxn modelId="{E296FD3E-EAC2-4544-ABC8-2E01C4D08C78}" srcId="{0309CD6E-9332-449E-8D36-D8CCB64D9124}" destId="{A89D9BFC-2724-494D-B8B0-BF9D921E2A69}" srcOrd="0" destOrd="0" parTransId="{44BCF6C2-40FC-404D-8257-CF6F18BAEDCC}" sibTransId="{B77E0C67-5DCE-4C6B-A9F6-B020904B5BDD}"/>
    <dgm:cxn modelId="{1CD3BA61-FC3F-4DDE-9B80-6C33EB37E7D1}" type="presOf" srcId="{1120D29A-16D8-4C32-8AD4-610264EF4095}" destId="{9C609E4C-A1FE-4FA2-AF2D-8B4AA46D5314}" srcOrd="1" destOrd="0" presId="urn:microsoft.com/office/officeart/2005/8/layout/orgChart1"/>
    <dgm:cxn modelId="{F9ED6F6F-9C28-4759-B3F7-756F16184286}" type="presOf" srcId="{A89D9BFC-2724-494D-B8B0-BF9D921E2A69}" destId="{2A4C110C-B5F0-46F6-98ED-032DF43E1EC9}" srcOrd="0" destOrd="0" presId="urn:microsoft.com/office/officeart/2005/8/layout/orgChart1"/>
    <dgm:cxn modelId="{B9AD6382-B8C0-4C4E-8D22-B8F75B51EFC7}" type="presOf" srcId="{8C7483C5-6A00-4FF0-AC60-0796B6406B3C}" destId="{413F52C9-8B3D-4BFF-B8B5-A7CC6A7F848F}" srcOrd="0" destOrd="0" presId="urn:microsoft.com/office/officeart/2005/8/layout/orgChart1"/>
    <dgm:cxn modelId="{5B6E2084-3517-4F52-9E55-D5716CE50EF0}" type="presOf" srcId="{069E697B-058A-4E36-898C-BC5541E72B38}" destId="{1672CEAD-39A2-4BF5-AD7D-1463F1221B8F}" srcOrd="0" destOrd="0" presId="urn:microsoft.com/office/officeart/2005/8/layout/orgChart1"/>
    <dgm:cxn modelId="{EEF3238B-6CCB-41DE-A599-392DE7770007}" type="presOf" srcId="{0A6A7C0D-5601-4F8E-BEFD-9BBF3D1E9F55}" destId="{BB64BA39-C1C8-4BB7-8A88-010E2EFD5A9A}" srcOrd="1" destOrd="0" presId="urn:microsoft.com/office/officeart/2005/8/layout/orgChart1"/>
    <dgm:cxn modelId="{622E9093-C04C-4146-B8FB-97E5CFBB1841}" type="presOf" srcId="{B25F9192-E82B-4D97-BF3A-1F9BE5C9971C}" destId="{72BDC085-046B-47BF-AFC8-C5A5F5237D36}" srcOrd="0" destOrd="0" presId="urn:microsoft.com/office/officeart/2005/8/layout/orgChart1"/>
    <dgm:cxn modelId="{919385AB-E7C5-4DDE-A222-CA20ABB6DDA1}" type="presOf" srcId="{1120D29A-16D8-4C32-8AD4-610264EF4095}" destId="{9C593D63-0F41-40E0-A7A3-715E32E934ED}" srcOrd="0" destOrd="0" presId="urn:microsoft.com/office/officeart/2005/8/layout/orgChart1"/>
    <dgm:cxn modelId="{49039DB1-141B-4177-B9ED-0F1AE401FA2D}" type="presOf" srcId="{4FB3C892-3AD3-453E-9182-135F392A05BE}" destId="{A6B98E3B-39C1-41FC-804A-EC7DA40D229A}" srcOrd="0" destOrd="0" presId="urn:microsoft.com/office/officeart/2005/8/layout/orgChart1"/>
    <dgm:cxn modelId="{CE2257BF-3B83-4BD2-96CB-D644E811F6E3}" type="presOf" srcId="{0309CD6E-9332-449E-8D36-D8CCB64D9124}" destId="{FF82D6FD-D994-4700-89CA-3CF758141C63}" srcOrd="0" destOrd="0" presId="urn:microsoft.com/office/officeart/2005/8/layout/orgChart1"/>
    <dgm:cxn modelId="{B4953BD0-C0D8-4187-A935-CBB20B53C409}" type="presOf" srcId="{B25F9192-E82B-4D97-BF3A-1F9BE5C9971C}" destId="{076E449F-3A46-438F-BC5C-23CF8E88FA5D}" srcOrd="1" destOrd="0" presId="urn:microsoft.com/office/officeart/2005/8/layout/orgChart1"/>
    <dgm:cxn modelId="{7346BDD6-6C22-4391-A0C5-E0636ABCFBB2}" srcId="{A89D9BFC-2724-494D-B8B0-BF9D921E2A69}" destId="{0A6A7C0D-5601-4F8E-BEFD-9BBF3D1E9F55}" srcOrd="2" destOrd="0" parTransId="{069E697B-058A-4E36-898C-BC5541E72B38}" sibTransId="{52064505-06C5-4D10-9DC5-6F8E8ED41340}"/>
    <dgm:cxn modelId="{0F4397DB-068C-4167-A1F8-E0794D4C853D}" srcId="{A89D9BFC-2724-494D-B8B0-BF9D921E2A69}" destId="{1120D29A-16D8-4C32-8AD4-610264EF4095}" srcOrd="0" destOrd="0" parTransId="{4FB3C892-3AD3-453E-9182-135F392A05BE}" sibTransId="{CDB50DAC-CED1-4F91-8275-A1971EEAF8D5}"/>
    <dgm:cxn modelId="{2525165F-F99C-44DA-809C-85959D5F07F1}" type="presParOf" srcId="{FF82D6FD-D994-4700-89CA-3CF758141C63}" destId="{C983541F-41B8-44C2-BBE1-A59D173E8F95}" srcOrd="0" destOrd="0" presId="urn:microsoft.com/office/officeart/2005/8/layout/orgChart1"/>
    <dgm:cxn modelId="{69C5C711-25E8-4617-B5E1-0778B7272CFF}" type="presParOf" srcId="{C983541F-41B8-44C2-BBE1-A59D173E8F95}" destId="{B86A6856-3C7B-4296-B1AF-89918EB2521C}" srcOrd="0" destOrd="0" presId="urn:microsoft.com/office/officeart/2005/8/layout/orgChart1"/>
    <dgm:cxn modelId="{E27253E6-55EB-456D-B39F-6A49E4C55D6E}" type="presParOf" srcId="{B86A6856-3C7B-4296-B1AF-89918EB2521C}" destId="{2A4C110C-B5F0-46F6-98ED-032DF43E1EC9}" srcOrd="0" destOrd="0" presId="urn:microsoft.com/office/officeart/2005/8/layout/orgChart1"/>
    <dgm:cxn modelId="{FA433747-CEB2-418E-9D01-3940D0881206}" type="presParOf" srcId="{B86A6856-3C7B-4296-B1AF-89918EB2521C}" destId="{350816BB-3DB2-4FF8-8BF8-80339DB5781A}" srcOrd="1" destOrd="0" presId="urn:microsoft.com/office/officeart/2005/8/layout/orgChart1"/>
    <dgm:cxn modelId="{27687AAB-A32E-41F1-9666-AF40C8345639}" type="presParOf" srcId="{C983541F-41B8-44C2-BBE1-A59D173E8F95}" destId="{B49D5419-58C2-4C70-87F6-097A0AC51E2A}" srcOrd="1" destOrd="0" presId="urn:microsoft.com/office/officeart/2005/8/layout/orgChart1"/>
    <dgm:cxn modelId="{1A780C90-04A9-40BD-A4DF-80F9CC428599}" type="presParOf" srcId="{B49D5419-58C2-4C70-87F6-097A0AC51E2A}" destId="{A6B98E3B-39C1-41FC-804A-EC7DA40D229A}" srcOrd="0" destOrd="0" presId="urn:microsoft.com/office/officeart/2005/8/layout/orgChart1"/>
    <dgm:cxn modelId="{D66770F6-27C7-4873-8CDC-E826C12EEE30}" type="presParOf" srcId="{B49D5419-58C2-4C70-87F6-097A0AC51E2A}" destId="{83A2AD54-F89B-4150-A6CD-6899F062038A}" srcOrd="1" destOrd="0" presId="urn:microsoft.com/office/officeart/2005/8/layout/orgChart1"/>
    <dgm:cxn modelId="{F61C4BB7-ECF4-4F7B-BCD3-F5A7E8C21049}" type="presParOf" srcId="{83A2AD54-F89B-4150-A6CD-6899F062038A}" destId="{ED62635C-5019-4B3B-A4F7-97BD1E64473A}" srcOrd="0" destOrd="0" presId="urn:microsoft.com/office/officeart/2005/8/layout/orgChart1"/>
    <dgm:cxn modelId="{5DA97C36-477B-4693-8DAA-EC977F4E0D9A}" type="presParOf" srcId="{ED62635C-5019-4B3B-A4F7-97BD1E64473A}" destId="{9C593D63-0F41-40E0-A7A3-715E32E934ED}" srcOrd="0" destOrd="0" presId="urn:microsoft.com/office/officeart/2005/8/layout/orgChart1"/>
    <dgm:cxn modelId="{036BBC5A-85AA-4008-BD85-CBAB7943891E}" type="presParOf" srcId="{ED62635C-5019-4B3B-A4F7-97BD1E64473A}" destId="{9C609E4C-A1FE-4FA2-AF2D-8B4AA46D5314}" srcOrd="1" destOrd="0" presId="urn:microsoft.com/office/officeart/2005/8/layout/orgChart1"/>
    <dgm:cxn modelId="{053760C4-6E13-4C24-A616-E1BB87E94832}" type="presParOf" srcId="{83A2AD54-F89B-4150-A6CD-6899F062038A}" destId="{B8E7D502-1318-4109-B23D-D4D033E8F2C3}" srcOrd="1" destOrd="0" presId="urn:microsoft.com/office/officeart/2005/8/layout/orgChart1"/>
    <dgm:cxn modelId="{636DA954-7A45-49C1-9E57-C1CD6F2A75C4}" type="presParOf" srcId="{83A2AD54-F89B-4150-A6CD-6899F062038A}" destId="{676DC9F0-8683-4AD5-A455-A271F026234E}" srcOrd="2" destOrd="0" presId="urn:microsoft.com/office/officeart/2005/8/layout/orgChart1"/>
    <dgm:cxn modelId="{2EFA29DF-3B50-4175-96E9-9709074A3F74}" type="presParOf" srcId="{B49D5419-58C2-4C70-87F6-097A0AC51E2A}" destId="{413F52C9-8B3D-4BFF-B8B5-A7CC6A7F848F}" srcOrd="2" destOrd="0" presId="urn:microsoft.com/office/officeart/2005/8/layout/orgChart1"/>
    <dgm:cxn modelId="{22DCEF12-A084-4723-83EF-7C7B74957FB6}" type="presParOf" srcId="{B49D5419-58C2-4C70-87F6-097A0AC51E2A}" destId="{0FAEA67A-54C9-484E-8022-ABC5F7A312DB}" srcOrd="3" destOrd="0" presId="urn:microsoft.com/office/officeart/2005/8/layout/orgChart1"/>
    <dgm:cxn modelId="{C276F526-F83D-4437-BB69-011E7C105E82}" type="presParOf" srcId="{0FAEA67A-54C9-484E-8022-ABC5F7A312DB}" destId="{3581A052-403F-4F56-9205-C358AFC1FC52}" srcOrd="0" destOrd="0" presId="urn:microsoft.com/office/officeart/2005/8/layout/orgChart1"/>
    <dgm:cxn modelId="{AFC34C34-B67C-433B-B002-92A3D598D47F}" type="presParOf" srcId="{3581A052-403F-4F56-9205-C358AFC1FC52}" destId="{72BDC085-046B-47BF-AFC8-C5A5F5237D36}" srcOrd="0" destOrd="0" presId="urn:microsoft.com/office/officeart/2005/8/layout/orgChart1"/>
    <dgm:cxn modelId="{153EF116-F3AB-4B16-AF92-4907F1A7686C}" type="presParOf" srcId="{3581A052-403F-4F56-9205-C358AFC1FC52}" destId="{076E449F-3A46-438F-BC5C-23CF8E88FA5D}" srcOrd="1" destOrd="0" presId="urn:microsoft.com/office/officeart/2005/8/layout/orgChart1"/>
    <dgm:cxn modelId="{419E9BF8-F194-4312-A53C-928D40134DC5}" type="presParOf" srcId="{0FAEA67A-54C9-484E-8022-ABC5F7A312DB}" destId="{901EE2FD-0CF0-4221-810F-B856A3F0BA9B}" srcOrd="1" destOrd="0" presId="urn:microsoft.com/office/officeart/2005/8/layout/orgChart1"/>
    <dgm:cxn modelId="{3FB79AB6-0ABE-47B5-A33F-D94FD8A3FB18}" type="presParOf" srcId="{0FAEA67A-54C9-484E-8022-ABC5F7A312DB}" destId="{B2C0771C-E455-4217-BF8A-4DCE95966D89}" srcOrd="2" destOrd="0" presId="urn:microsoft.com/office/officeart/2005/8/layout/orgChart1"/>
    <dgm:cxn modelId="{D0E4A7CD-79A0-4103-B3CD-A4290B4BBDE7}" type="presParOf" srcId="{B49D5419-58C2-4C70-87F6-097A0AC51E2A}" destId="{1672CEAD-39A2-4BF5-AD7D-1463F1221B8F}" srcOrd="4" destOrd="0" presId="urn:microsoft.com/office/officeart/2005/8/layout/orgChart1"/>
    <dgm:cxn modelId="{2E8674C9-06AA-44A2-8FBD-87DF30476D21}" type="presParOf" srcId="{B49D5419-58C2-4C70-87F6-097A0AC51E2A}" destId="{7C9C42F4-3559-4EF5-AA64-444782ED4FC3}" srcOrd="5" destOrd="0" presId="urn:microsoft.com/office/officeart/2005/8/layout/orgChart1"/>
    <dgm:cxn modelId="{6A1CE402-0A00-430C-9422-E520FEEE77D1}" type="presParOf" srcId="{7C9C42F4-3559-4EF5-AA64-444782ED4FC3}" destId="{52A23753-18D4-4A24-883C-5B363CE18323}" srcOrd="0" destOrd="0" presId="urn:microsoft.com/office/officeart/2005/8/layout/orgChart1"/>
    <dgm:cxn modelId="{5F2072F6-8418-4A15-A06E-8BEF9D068211}" type="presParOf" srcId="{52A23753-18D4-4A24-883C-5B363CE18323}" destId="{AF60CAC4-F240-4B2C-83FF-527C82C16456}" srcOrd="0" destOrd="0" presId="urn:microsoft.com/office/officeart/2005/8/layout/orgChart1"/>
    <dgm:cxn modelId="{9E037D1F-6BFB-4120-B9DC-7D619B953A28}" type="presParOf" srcId="{52A23753-18D4-4A24-883C-5B363CE18323}" destId="{BB64BA39-C1C8-4BB7-8A88-010E2EFD5A9A}" srcOrd="1" destOrd="0" presId="urn:microsoft.com/office/officeart/2005/8/layout/orgChart1"/>
    <dgm:cxn modelId="{78264B6D-DAA4-43D4-90E2-72C8AF0F18AF}" type="presParOf" srcId="{7C9C42F4-3559-4EF5-AA64-444782ED4FC3}" destId="{A9D69681-4827-4564-AEC4-4D8B83E18B4D}" srcOrd="1" destOrd="0" presId="urn:microsoft.com/office/officeart/2005/8/layout/orgChart1"/>
    <dgm:cxn modelId="{0F21487B-4CDD-44F0-BD51-0E0007D504C0}" type="presParOf" srcId="{7C9C42F4-3559-4EF5-AA64-444782ED4FC3}" destId="{D4DA8198-1000-45DF-8026-3AEE036F4BE1}" srcOrd="2" destOrd="0" presId="urn:microsoft.com/office/officeart/2005/8/layout/orgChart1"/>
    <dgm:cxn modelId="{7DFF15A2-3C16-4EF0-A3F3-4AED97F65E13}" type="presParOf" srcId="{C983541F-41B8-44C2-BBE1-A59D173E8F95}" destId="{A6C5D348-F701-43CA-A2F1-7A14374461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E27032-A344-43AE-90C6-FCAD89C0E79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75A602-102A-464E-8D04-22F568893CB2}">
      <dgm:prSet phldrT="[Текст]"/>
      <dgm:spPr/>
      <dgm:t>
        <a:bodyPr/>
        <a:lstStyle/>
        <a:p>
          <a:r>
            <a:rPr lang="ru-RU"/>
            <a:t> </a:t>
          </a:r>
          <a:r>
            <a:rPr lang="ru-RU" dirty="0"/>
            <a:t>С учителем(классификация)</a:t>
          </a:r>
          <a:endParaRPr lang="ru-RU" sz="3000" dirty="0">
            <a:solidFill>
              <a:srgbClr val="010000"/>
            </a:solidFill>
            <a:latin typeface="Calibri Light"/>
          </a:endParaRPr>
        </a:p>
      </dgm:t>
    </dgm:pt>
    <dgm:pt modelId="{22AA0535-442C-4119-AB4E-68EB472CFC5D}" type="parTrans" cxnId="{9BAB4E53-FFE6-4342-B7F1-DE7517DFDA5C}">
      <dgm:prSet/>
      <dgm:spPr/>
      <dgm:t>
        <a:bodyPr/>
        <a:lstStyle/>
        <a:p>
          <a:endParaRPr lang="ru-RU"/>
        </a:p>
      </dgm:t>
    </dgm:pt>
    <dgm:pt modelId="{DEB7EAAA-6484-4A25-9EF7-471D7B1C84B3}" type="sibTrans" cxnId="{9BAB4E53-FFE6-4342-B7F1-DE7517DFDA5C}">
      <dgm:prSet/>
      <dgm:spPr/>
      <dgm:t>
        <a:bodyPr/>
        <a:lstStyle/>
        <a:p>
          <a:endParaRPr lang="ru-RU"/>
        </a:p>
      </dgm:t>
    </dgm:pt>
    <dgm:pt modelId="{16A4F06E-71CD-41E1-A38A-6EF003A689C4}">
      <dgm:prSet phldrT="[Текст]"/>
      <dgm:spPr/>
      <dgm:t>
        <a:bodyPr/>
        <a:lstStyle/>
        <a:p>
          <a:r>
            <a:rPr lang="ru-RU" dirty="0"/>
            <a:t>Классические алгоритмы классификации(</a:t>
          </a:r>
          <a:r>
            <a:rPr lang="af-ZA" dirty="0"/>
            <a:t>DT</a:t>
          </a:r>
          <a:r>
            <a:rPr lang="ru-RU" dirty="0"/>
            <a:t>, </a:t>
          </a:r>
          <a:r>
            <a:rPr lang="af-ZA" dirty="0"/>
            <a:t>SVM, </a:t>
          </a:r>
          <a:r>
            <a:rPr lang="ru-RU" dirty="0"/>
            <a:t>* </a:t>
          </a:r>
          <a:r>
            <a:rPr lang="af-ZA" dirty="0" err="1"/>
            <a:t>boosting</a:t>
          </a:r>
          <a:r>
            <a:rPr lang="ru-RU" dirty="0"/>
            <a:t>) </a:t>
          </a:r>
        </a:p>
      </dgm:t>
    </dgm:pt>
    <dgm:pt modelId="{CDC6873E-7888-4EC4-823D-DFCE1907E44C}" type="parTrans" cxnId="{3C3338B3-4115-489F-AA1C-EEA73FEBD44A}">
      <dgm:prSet/>
      <dgm:spPr/>
      <dgm:t>
        <a:bodyPr/>
        <a:lstStyle/>
        <a:p>
          <a:endParaRPr lang="ru-RU"/>
        </a:p>
      </dgm:t>
    </dgm:pt>
    <dgm:pt modelId="{8B9B2B22-5368-4AB9-AEB0-0748BDF93FB2}" type="sibTrans" cxnId="{3C3338B3-4115-489F-AA1C-EEA73FEBD44A}">
      <dgm:prSet/>
      <dgm:spPr/>
      <dgm:t>
        <a:bodyPr/>
        <a:lstStyle/>
        <a:p>
          <a:endParaRPr lang="ru-RU"/>
        </a:p>
      </dgm:t>
    </dgm:pt>
    <dgm:pt modelId="{EABA80CE-C6BE-4BE9-ACE0-6B91671A1BB1}">
      <dgm:prSet phldrT="[Текст]"/>
      <dgm:spPr/>
      <dgm:t>
        <a:bodyPr/>
        <a:lstStyle/>
        <a:p>
          <a:r>
            <a:rPr lang="ru-RU" dirty="0"/>
            <a:t>Проблема с набором данных</a:t>
          </a:r>
        </a:p>
      </dgm:t>
    </dgm:pt>
    <dgm:pt modelId="{544D2F59-81AC-40E0-9E41-9EB96A1B9DCF}" type="parTrans" cxnId="{39F2FF4F-D73B-444A-92C0-EC5E0C3A6F11}">
      <dgm:prSet/>
      <dgm:spPr/>
      <dgm:t>
        <a:bodyPr/>
        <a:lstStyle/>
        <a:p>
          <a:endParaRPr lang="ru-RU"/>
        </a:p>
      </dgm:t>
    </dgm:pt>
    <dgm:pt modelId="{D2F3823D-9FF4-4636-9EEF-78DB3D5760C1}" type="sibTrans" cxnId="{39F2FF4F-D73B-444A-92C0-EC5E0C3A6F11}">
      <dgm:prSet/>
      <dgm:spPr/>
      <dgm:t>
        <a:bodyPr/>
        <a:lstStyle/>
        <a:p>
          <a:endParaRPr lang="ru-RU"/>
        </a:p>
      </dgm:t>
    </dgm:pt>
    <dgm:pt modelId="{1925F13F-F653-4296-87A0-F7C800DD4A8C}">
      <dgm:prSet phldrT="[Текст]"/>
      <dgm:spPr/>
      <dgm:t>
        <a:bodyPr/>
        <a:lstStyle/>
        <a:p>
          <a:r>
            <a:rPr lang="ru-RU" dirty="0"/>
            <a:t>Без учителя(кластеризация)</a:t>
          </a:r>
        </a:p>
      </dgm:t>
    </dgm:pt>
    <dgm:pt modelId="{92712AA4-C393-410D-815E-EC19639546F5}" type="parTrans" cxnId="{12EBEF6D-4268-4DB7-B595-C0F6083C5D1F}">
      <dgm:prSet/>
      <dgm:spPr/>
      <dgm:t>
        <a:bodyPr/>
        <a:lstStyle/>
        <a:p>
          <a:endParaRPr lang="ru-RU"/>
        </a:p>
      </dgm:t>
    </dgm:pt>
    <dgm:pt modelId="{D2C25012-7AFE-4848-B91B-DE1FBE5333F7}" type="sibTrans" cxnId="{12EBEF6D-4268-4DB7-B595-C0F6083C5D1F}">
      <dgm:prSet/>
      <dgm:spPr/>
      <dgm:t>
        <a:bodyPr/>
        <a:lstStyle/>
        <a:p>
          <a:endParaRPr lang="ru-RU"/>
        </a:p>
      </dgm:t>
    </dgm:pt>
    <dgm:pt modelId="{91CE79EC-3AF5-4CF3-92ED-B9C5918B40EA}">
      <dgm:prSet phldrT="[Текст]"/>
      <dgm:spPr/>
      <dgm:t>
        <a:bodyPr/>
        <a:lstStyle/>
        <a:p>
          <a:r>
            <a:rPr lang="af-ZA" dirty="0"/>
            <a:t>DBSCAN</a:t>
          </a:r>
          <a:r>
            <a:rPr lang="ru-RU" dirty="0"/>
            <a:t>, k-</a:t>
          </a:r>
          <a:r>
            <a:rPr lang="ru-RU" dirty="0" err="1"/>
            <a:t>Means</a:t>
          </a:r>
          <a:r>
            <a:rPr lang="ru-RU" dirty="0"/>
            <a:t>, </a:t>
          </a:r>
          <a:r>
            <a:rPr lang="af-ZA" dirty="0"/>
            <a:t>EM</a:t>
          </a:r>
          <a:endParaRPr lang="ru-RU" dirty="0"/>
        </a:p>
      </dgm:t>
    </dgm:pt>
    <dgm:pt modelId="{E34695AA-B9DB-4000-B2FD-EA2B49607C56}" type="parTrans" cxnId="{2A541B25-A6F3-44CB-AB55-6247CF56F989}">
      <dgm:prSet/>
      <dgm:spPr/>
      <dgm:t>
        <a:bodyPr/>
        <a:lstStyle/>
        <a:p>
          <a:endParaRPr lang="ru-RU"/>
        </a:p>
      </dgm:t>
    </dgm:pt>
    <dgm:pt modelId="{A6716A67-29BC-4FA8-B5BF-2F8EB99A12C7}" type="sibTrans" cxnId="{2A541B25-A6F3-44CB-AB55-6247CF56F989}">
      <dgm:prSet/>
      <dgm:spPr/>
      <dgm:t>
        <a:bodyPr/>
        <a:lstStyle/>
        <a:p>
          <a:endParaRPr lang="ru-RU"/>
        </a:p>
      </dgm:t>
    </dgm:pt>
    <dgm:pt modelId="{9B51BE80-2F66-4309-A0FC-1005F7E40EF9}">
      <dgm:prSet phldrT="[Текст]"/>
      <dgm:spPr/>
      <dgm:t>
        <a:bodyPr/>
        <a:lstStyle/>
        <a:p>
          <a:r>
            <a:rPr lang="ru-RU" sz="3400" dirty="0"/>
            <a:t>В основном используются для вспомогательных целей</a:t>
          </a:r>
        </a:p>
      </dgm:t>
    </dgm:pt>
    <dgm:pt modelId="{D7666B71-F781-424A-8A74-FE89014D865A}" type="parTrans" cxnId="{5E490C29-6712-412C-931B-9918D6A2FAA2}">
      <dgm:prSet/>
      <dgm:spPr/>
      <dgm:t>
        <a:bodyPr/>
        <a:lstStyle/>
        <a:p>
          <a:endParaRPr lang="ru-RU"/>
        </a:p>
      </dgm:t>
    </dgm:pt>
    <dgm:pt modelId="{35126C3D-B9D5-436F-B7CC-96A03D8BECB3}" type="sibTrans" cxnId="{5E490C29-6712-412C-931B-9918D6A2FAA2}">
      <dgm:prSet/>
      <dgm:spPr/>
      <dgm:t>
        <a:bodyPr/>
        <a:lstStyle/>
        <a:p>
          <a:endParaRPr lang="ru-RU"/>
        </a:p>
      </dgm:t>
    </dgm:pt>
    <dgm:pt modelId="{312FC137-E32E-4B64-B0E3-91AAE0CCB544}">
      <dgm:prSet phldrT="[Текст]"/>
      <dgm:spPr/>
      <dgm:t>
        <a:bodyPr/>
        <a:lstStyle/>
        <a:p>
          <a:endParaRPr lang="ru-RU" sz="3400" dirty="0"/>
        </a:p>
      </dgm:t>
    </dgm:pt>
    <dgm:pt modelId="{D44FD11A-732C-459A-A632-0437FC74D4C3}" type="parTrans" cxnId="{41943846-BEF4-4264-98B1-2759BCF3AFF2}">
      <dgm:prSet/>
      <dgm:spPr/>
    </dgm:pt>
    <dgm:pt modelId="{32896DF8-7BA7-4146-A2B7-61FD9B18522B}" type="sibTrans" cxnId="{41943846-BEF4-4264-98B1-2759BCF3AFF2}">
      <dgm:prSet/>
      <dgm:spPr/>
    </dgm:pt>
    <dgm:pt modelId="{FF72F0C9-406C-49C0-A67C-3113FBA39AB9}" type="pres">
      <dgm:prSet presAssocID="{0DE27032-A344-43AE-90C6-FCAD89C0E79F}" presName="Name0" presStyleCnt="0">
        <dgm:presLayoutVars>
          <dgm:dir/>
          <dgm:animLvl val="lvl"/>
          <dgm:resizeHandles val="exact"/>
        </dgm:presLayoutVars>
      </dgm:prSet>
      <dgm:spPr/>
    </dgm:pt>
    <dgm:pt modelId="{2FF36898-7A02-4436-AB7A-9055272BA033}" type="pres">
      <dgm:prSet presAssocID="{6B75A602-102A-464E-8D04-22F568893CB2}" presName="composite" presStyleCnt="0"/>
      <dgm:spPr/>
    </dgm:pt>
    <dgm:pt modelId="{D92AC74E-A99A-4331-A44D-D0ECFA55798C}" type="pres">
      <dgm:prSet presAssocID="{6B75A602-102A-464E-8D04-22F568893C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809A5F4-4A87-4512-A16D-6BF4E730232C}" type="pres">
      <dgm:prSet presAssocID="{6B75A602-102A-464E-8D04-22F568893CB2}" presName="desTx" presStyleLbl="alignAccFollowNode1" presStyleIdx="0" presStyleCnt="2">
        <dgm:presLayoutVars>
          <dgm:bulletEnabled val="1"/>
        </dgm:presLayoutVars>
      </dgm:prSet>
      <dgm:spPr/>
    </dgm:pt>
    <dgm:pt modelId="{92AC0054-06FF-4BDA-8CE5-8E8E1480B8C3}" type="pres">
      <dgm:prSet presAssocID="{DEB7EAAA-6484-4A25-9EF7-471D7B1C84B3}" presName="space" presStyleCnt="0"/>
      <dgm:spPr/>
    </dgm:pt>
    <dgm:pt modelId="{BCBD5B5C-D77C-410D-BA31-C1743E9AF93B}" type="pres">
      <dgm:prSet presAssocID="{1925F13F-F653-4296-87A0-F7C800DD4A8C}" presName="composite" presStyleCnt="0"/>
      <dgm:spPr/>
    </dgm:pt>
    <dgm:pt modelId="{F894635F-9B78-44BB-B474-70779E0DFBE6}" type="pres">
      <dgm:prSet presAssocID="{1925F13F-F653-4296-87A0-F7C800DD4A8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4D89625-A2B8-4D9C-9A3D-FDA8D1CF36B5}" type="pres">
      <dgm:prSet presAssocID="{1925F13F-F653-4296-87A0-F7C800DD4A8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5D4620F-7B0B-4690-ABEB-51FD1235F847}" type="presOf" srcId="{312FC137-E32E-4B64-B0E3-91AAE0CCB544}" destId="{C4D89625-A2B8-4D9C-9A3D-FDA8D1CF36B5}" srcOrd="0" destOrd="2" presId="urn:microsoft.com/office/officeart/2005/8/layout/hList1"/>
    <dgm:cxn modelId="{91738D1E-A8D0-4FA9-B626-72297CB5133F}" type="presOf" srcId="{91CE79EC-3AF5-4CF3-92ED-B9C5918B40EA}" destId="{C4D89625-A2B8-4D9C-9A3D-FDA8D1CF36B5}" srcOrd="0" destOrd="0" presId="urn:microsoft.com/office/officeart/2005/8/layout/hList1"/>
    <dgm:cxn modelId="{2A541B25-A6F3-44CB-AB55-6247CF56F989}" srcId="{1925F13F-F653-4296-87A0-F7C800DD4A8C}" destId="{91CE79EC-3AF5-4CF3-92ED-B9C5918B40EA}" srcOrd="0" destOrd="0" parTransId="{E34695AA-B9DB-4000-B2FD-EA2B49607C56}" sibTransId="{A6716A67-29BC-4FA8-B5BF-2F8EB99A12C7}"/>
    <dgm:cxn modelId="{5E490C29-6712-412C-931B-9918D6A2FAA2}" srcId="{1925F13F-F653-4296-87A0-F7C800DD4A8C}" destId="{9B51BE80-2F66-4309-A0FC-1005F7E40EF9}" srcOrd="1" destOrd="0" parTransId="{D7666B71-F781-424A-8A74-FE89014D865A}" sibTransId="{35126C3D-B9D5-436F-B7CC-96A03D8BECB3}"/>
    <dgm:cxn modelId="{7C2BE135-134F-4D15-B7DD-FA517CFE9895}" type="presOf" srcId="{6B75A602-102A-464E-8D04-22F568893CB2}" destId="{D92AC74E-A99A-4331-A44D-D0ECFA55798C}" srcOrd="0" destOrd="0" presId="urn:microsoft.com/office/officeart/2005/8/layout/hList1"/>
    <dgm:cxn modelId="{29F11865-1027-4992-AB0B-90231B420F65}" type="presOf" srcId="{9B51BE80-2F66-4309-A0FC-1005F7E40EF9}" destId="{C4D89625-A2B8-4D9C-9A3D-FDA8D1CF36B5}" srcOrd="0" destOrd="1" presId="urn:microsoft.com/office/officeart/2005/8/layout/hList1"/>
    <dgm:cxn modelId="{41943846-BEF4-4264-98B1-2759BCF3AFF2}" srcId="{1925F13F-F653-4296-87A0-F7C800DD4A8C}" destId="{312FC137-E32E-4B64-B0E3-91AAE0CCB544}" srcOrd="2" destOrd="0" parTransId="{D44FD11A-732C-459A-A632-0437FC74D4C3}" sibTransId="{32896DF8-7BA7-4146-A2B7-61FD9B18522B}"/>
    <dgm:cxn modelId="{12EBEF6D-4268-4DB7-B595-C0F6083C5D1F}" srcId="{0DE27032-A344-43AE-90C6-FCAD89C0E79F}" destId="{1925F13F-F653-4296-87A0-F7C800DD4A8C}" srcOrd="1" destOrd="0" parTransId="{92712AA4-C393-410D-815E-EC19639546F5}" sibTransId="{D2C25012-7AFE-4848-B91B-DE1FBE5333F7}"/>
    <dgm:cxn modelId="{39F2FF4F-D73B-444A-92C0-EC5E0C3A6F11}" srcId="{6B75A602-102A-464E-8D04-22F568893CB2}" destId="{EABA80CE-C6BE-4BE9-ACE0-6B91671A1BB1}" srcOrd="1" destOrd="0" parTransId="{544D2F59-81AC-40E0-9E41-9EB96A1B9DCF}" sibTransId="{D2F3823D-9FF4-4636-9EEF-78DB3D5760C1}"/>
    <dgm:cxn modelId="{9BAB4E53-FFE6-4342-B7F1-DE7517DFDA5C}" srcId="{0DE27032-A344-43AE-90C6-FCAD89C0E79F}" destId="{6B75A602-102A-464E-8D04-22F568893CB2}" srcOrd="0" destOrd="0" parTransId="{22AA0535-442C-4119-AB4E-68EB472CFC5D}" sibTransId="{DEB7EAAA-6484-4A25-9EF7-471D7B1C84B3}"/>
    <dgm:cxn modelId="{9D0DDA5A-9C41-46D4-BEB9-91170D68BBF1}" type="presOf" srcId="{0DE27032-A344-43AE-90C6-FCAD89C0E79F}" destId="{FF72F0C9-406C-49C0-A67C-3113FBA39AB9}" srcOrd="0" destOrd="0" presId="urn:microsoft.com/office/officeart/2005/8/layout/hList1"/>
    <dgm:cxn modelId="{ECF9EA7B-8F8E-4036-A4B1-30F1DA58E979}" type="presOf" srcId="{EABA80CE-C6BE-4BE9-ACE0-6B91671A1BB1}" destId="{A809A5F4-4A87-4512-A16D-6BF4E730232C}" srcOrd="0" destOrd="1" presId="urn:microsoft.com/office/officeart/2005/8/layout/hList1"/>
    <dgm:cxn modelId="{201BBE9A-1F58-44A7-91C6-C5D080CE1E1F}" type="presOf" srcId="{16A4F06E-71CD-41E1-A38A-6EF003A689C4}" destId="{A809A5F4-4A87-4512-A16D-6BF4E730232C}" srcOrd="0" destOrd="0" presId="urn:microsoft.com/office/officeart/2005/8/layout/hList1"/>
    <dgm:cxn modelId="{3C3338B3-4115-489F-AA1C-EEA73FEBD44A}" srcId="{6B75A602-102A-464E-8D04-22F568893CB2}" destId="{16A4F06E-71CD-41E1-A38A-6EF003A689C4}" srcOrd="0" destOrd="0" parTransId="{CDC6873E-7888-4EC4-823D-DFCE1907E44C}" sibTransId="{8B9B2B22-5368-4AB9-AEB0-0748BDF93FB2}"/>
    <dgm:cxn modelId="{8106DCB5-05E5-4103-9E28-BA1FD01ABC2D}" type="presOf" srcId="{1925F13F-F653-4296-87A0-F7C800DD4A8C}" destId="{F894635F-9B78-44BB-B474-70779E0DFBE6}" srcOrd="0" destOrd="0" presId="urn:microsoft.com/office/officeart/2005/8/layout/hList1"/>
    <dgm:cxn modelId="{47DA49EA-CC26-4D38-9B15-565ED456E23F}" type="presParOf" srcId="{FF72F0C9-406C-49C0-A67C-3113FBA39AB9}" destId="{2FF36898-7A02-4436-AB7A-9055272BA033}" srcOrd="0" destOrd="0" presId="urn:microsoft.com/office/officeart/2005/8/layout/hList1"/>
    <dgm:cxn modelId="{4DD70A9F-2F01-484B-BF9B-0136105DFB90}" type="presParOf" srcId="{2FF36898-7A02-4436-AB7A-9055272BA033}" destId="{D92AC74E-A99A-4331-A44D-D0ECFA55798C}" srcOrd="0" destOrd="0" presId="urn:microsoft.com/office/officeart/2005/8/layout/hList1"/>
    <dgm:cxn modelId="{77473136-990A-4285-9685-8A710C54AAF8}" type="presParOf" srcId="{2FF36898-7A02-4436-AB7A-9055272BA033}" destId="{A809A5F4-4A87-4512-A16D-6BF4E730232C}" srcOrd="1" destOrd="0" presId="urn:microsoft.com/office/officeart/2005/8/layout/hList1"/>
    <dgm:cxn modelId="{F54AEFB0-BFCF-4D8E-9550-80915486B462}" type="presParOf" srcId="{FF72F0C9-406C-49C0-A67C-3113FBA39AB9}" destId="{92AC0054-06FF-4BDA-8CE5-8E8E1480B8C3}" srcOrd="1" destOrd="0" presId="urn:microsoft.com/office/officeart/2005/8/layout/hList1"/>
    <dgm:cxn modelId="{59E5CCEC-0550-46BE-934C-F77657345648}" type="presParOf" srcId="{FF72F0C9-406C-49C0-A67C-3113FBA39AB9}" destId="{BCBD5B5C-D77C-410D-BA31-C1743E9AF93B}" srcOrd="2" destOrd="0" presId="urn:microsoft.com/office/officeart/2005/8/layout/hList1"/>
    <dgm:cxn modelId="{FD782469-B09D-45F7-B45C-6C0524DC2B6D}" type="presParOf" srcId="{BCBD5B5C-D77C-410D-BA31-C1743E9AF93B}" destId="{F894635F-9B78-44BB-B474-70779E0DFBE6}" srcOrd="0" destOrd="0" presId="urn:microsoft.com/office/officeart/2005/8/layout/hList1"/>
    <dgm:cxn modelId="{86F9EDF3-5E0A-4195-858A-CC1E503C5CBA}" type="presParOf" srcId="{BCBD5B5C-D77C-410D-BA31-C1743E9AF93B}" destId="{C4D89625-A2B8-4D9C-9A3D-FDA8D1CF36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03BD8-7A5E-4AE3-B932-900AC7E8FCB2}">
      <dsp:nvSpPr>
        <dsp:cNvPr id="0" name=""/>
        <dsp:cNvSpPr/>
      </dsp:nvSpPr>
      <dsp:spPr>
        <a:xfrm>
          <a:off x="52" y="173593"/>
          <a:ext cx="5036866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Плюсы</a:t>
          </a:r>
        </a:p>
      </dsp:txBody>
      <dsp:txXfrm>
        <a:off x="52" y="173593"/>
        <a:ext cx="5036866" cy="1123200"/>
      </dsp:txXfrm>
    </dsp:sp>
    <dsp:sp modelId="{A4B13B9D-9E59-40ED-BB00-A540ADABAC5B}">
      <dsp:nvSpPr>
        <dsp:cNvPr id="0" name=""/>
        <dsp:cNvSpPr/>
      </dsp:nvSpPr>
      <dsp:spPr>
        <a:xfrm>
          <a:off x="52" y="1296793"/>
          <a:ext cx="5036866" cy="39610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kern="1200" dirty="0"/>
            <a:t>Хорошо распознает известные атаки 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kern="1200" dirty="0"/>
            <a:t>Не требователен к ресурсам и легко работает в реальном времени </a:t>
          </a:r>
        </a:p>
      </dsp:txBody>
      <dsp:txXfrm>
        <a:off x="52" y="1296793"/>
        <a:ext cx="5036866" cy="3961035"/>
      </dsp:txXfrm>
    </dsp:sp>
    <dsp:sp modelId="{C40AF3F4-3DEC-4489-BEE5-34F206552015}">
      <dsp:nvSpPr>
        <dsp:cNvPr id="0" name=""/>
        <dsp:cNvSpPr/>
      </dsp:nvSpPr>
      <dsp:spPr>
        <a:xfrm>
          <a:off x="5742080" y="173593"/>
          <a:ext cx="5036866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Минусы </a:t>
          </a:r>
        </a:p>
      </dsp:txBody>
      <dsp:txXfrm>
        <a:off x="5742080" y="173593"/>
        <a:ext cx="5036866" cy="1123200"/>
      </dsp:txXfrm>
    </dsp:sp>
    <dsp:sp modelId="{F8FDAC8B-15FD-4129-84B1-43B31FD89441}">
      <dsp:nvSpPr>
        <dsp:cNvPr id="0" name=""/>
        <dsp:cNvSpPr/>
      </dsp:nvSpPr>
      <dsp:spPr>
        <a:xfrm>
          <a:off x="5742080" y="1296793"/>
          <a:ext cx="5036866" cy="39610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kern="1200" dirty="0"/>
            <a:t>Не распознаёт неизвестные атаки 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kern="1200" dirty="0"/>
            <a:t>Составление сигнатур трудоёмкий процесс </a:t>
          </a:r>
        </a:p>
      </dsp:txBody>
      <dsp:txXfrm>
        <a:off x="5742080" y="1296793"/>
        <a:ext cx="5036866" cy="3961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28E0E-5972-4124-B213-977565CDAD89}">
      <dsp:nvSpPr>
        <dsp:cNvPr id="0" name=""/>
        <dsp:cNvSpPr/>
      </dsp:nvSpPr>
      <dsp:spPr>
        <a:xfrm>
          <a:off x="54" y="51579"/>
          <a:ext cx="5200033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Плюсы </a:t>
          </a:r>
          <a:endParaRPr lang="ru-RU" sz="3300" kern="1200" dirty="0">
            <a:solidFill>
              <a:srgbClr val="010000"/>
            </a:solidFill>
            <a:latin typeface="Calibri Light"/>
          </a:endParaRPr>
        </a:p>
      </dsp:txBody>
      <dsp:txXfrm>
        <a:off x="54" y="51579"/>
        <a:ext cx="5200033" cy="950400"/>
      </dsp:txXfrm>
    </dsp:sp>
    <dsp:sp modelId="{64D0E8D1-63A3-47FE-86FA-9293409F8A93}">
      <dsp:nvSpPr>
        <dsp:cNvPr id="0" name=""/>
        <dsp:cNvSpPr/>
      </dsp:nvSpPr>
      <dsp:spPr>
        <a:xfrm>
          <a:off x="54" y="1001979"/>
          <a:ext cx="5200033" cy="3895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Может детектировать неизвестные атаки </a:t>
          </a:r>
        </a:p>
      </dsp:txBody>
      <dsp:txXfrm>
        <a:off x="54" y="1001979"/>
        <a:ext cx="5200033" cy="3895155"/>
      </dsp:txXfrm>
    </dsp:sp>
    <dsp:sp modelId="{C5993CD2-1986-42F2-96F4-6477EDFDCE93}">
      <dsp:nvSpPr>
        <dsp:cNvPr id="0" name=""/>
        <dsp:cNvSpPr/>
      </dsp:nvSpPr>
      <dsp:spPr>
        <a:xfrm>
          <a:off x="5928092" y="51579"/>
          <a:ext cx="5200033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Минусы </a:t>
          </a:r>
        </a:p>
      </dsp:txBody>
      <dsp:txXfrm>
        <a:off x="5928092" y="51579"/>
        <a:ext cx="5200033" cy="950400"/>
      </dsp:txXfrm>
    </dsp:sp>
    <dsp:sp modelId="{011CDD68-4E5B-456C-9047-D83A33B60F3E}">
      <dsp:nvSpPr>
        <dsp:cNvPr id="0" name=""/>
        <dsp:cNvSpPr/>
      </dsp:nvSpPr>
      <dsp:spPr>
        <a:xfrm>
          <a:off x="5928092" y="1001979"/>
          <a:ext cx="5200033" cy="3895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Сложно (задача определения порога) 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Вычислительно сложно (из-за постоянного обновление данных) 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Большее число ложных тревог </a:t>
          </a:r>
        </a:p>
      </dsp:txBody>
      <dsp:txXfrm>
        <a:off x="5928092" y="1001979"/>
        <a:ext cx="5200033" cy="3895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2CEAD-39A2-4BF5-AD7D-1463F1221B8F}">
      <dsp:nvSpPr>
        <dsp:cNvPr id="0" name=""/>
        <dsp:cNvSpPr/>
      </dsp:nvSpPr>
      <dsp:spPr>
        <a:xfrm>
          <a:off x="5274567" y="2111735"/>
          <a:ext cx="3731795" cy="647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833"/>
              </a:lnTo>
              <a:lnTo>
                <a:pt x="3731795" y="323833"/>
              </a:lnTo>
              <a:lnTo>
                <a:pt x="3731795" y="647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F52C9-8B3D-4BFF-B8B5-A7CC6A7F848F}">
      <dsp:nvSpPr>
        <dsp:cNvPr id="0" name=""/>
        <dsp:cNvSpPr/>
      </dsp:nvSpPr>
      <dsp:spPr>
        <a:xfrm>
          <a:off x="5228847" y="2111735"/>
          <a:ext cx="91440" cy="647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98E3B-39C1-41FC-804A-EC7DA40D229A}">
      <dsp:nvSpPr>
        <dsp:cNvPr id="0" name=""/>
        <dsp:cNvSpPr/>
      </dsp:nvSpPr>
      <dsp:spPr>
        <a:xfrm>
          <a:off x="1542772" y="2111735"/>
          <a:ext cx="3731795" cy="647666"/>
        </a:xfrm>
        <a:custGeom>
          <a:avLst/>
          <a:gdLst/>
          <a:ahLst/>
          <a:cxnLst/>
          <a:rect l="0" t="0" r="0" b="0"/>
          <a:pathLst>
            <a:path>
              <a:moveTo>
                <a:pt x="3731795" y="0"/>
              </a:moveTo>
              <a:lnTo>
                <a:pt x="3731795" y="323833"/>
              </a:lnTo>
              <a:lnTo>
                <a:pt x="0" y="323833"/>
              </a:lnTo>
              <a:lnTo>
                <a:pt x="0" y="647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C110C-B5F0-46F6-98ED-032DF43E1EC9}">
      <dsp:nvSpPr>
        <dsp:cNvPr id="0" name=""/>
        <dsp:cNvSpPr/>
      </dsp:nvSpPr>
      <dsp:spPr>
        <a:xfrm>
          <a:off x="3732503" y="569670"/>
          <a:ext cx="3084128" cy="15420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Выявление аномалий</a:t>
          </a:r>
          <a:endParaRPr lang="ru-RU" sz="3600" kern="1200" dirty="0">
            <a:solidFill>
              <a:srgbClr val="010000"/>
            </a:solidFill>
            <a:latin typeface="Calibri Light"/>
          </a:endParaRPr>
        </a:p>
      </dsp:txBody>
      <dsp:txXfrm>
        <a:off x="3732503" y="569670"/>
        <a:ext cx="3084128" cy="1542064"/>
      </dsp:txXfrm>
    </dsp:sp>
    <dsp:sp modelId="{9C593D63-0F41-40E0-A7A3-715E32E934ED}">
      <dsp:nvSpPr>
        <dsp:cNvPr id="0" name=""/>
        <dsp:cNvSpPr/>
      </dsp:nvSpPr>
      <dsp:spPr>
        <a:xfrm>
          <a:off x="708" y="2759401"/>
          <a:ext cx="3084128" cy="15420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Машинное обучение</a:t>
          </a:r>
        </a:p>
      </dsp:txBody>
      <dsp:txXfrm>
        <a:off x="708" y="2759401"/>
        <a:ext cx="3084128" cy="1542064"/>
      </dsp:txXfrm>
    </dsp:sp>
    <dsp:sp modelId="{72BDC085-046B-47BF-AFC8-C5A5F5237D36}">
      <dsp:nvSpPr>
        <dsp:cNvPr id="0" name=""/>
        <dsp:cNvSpPr/>
      </dsp:nvSpPr>
      <dsp:spPr>
        <a:xfrm>
          <a:off x="3732503" y="2759401"/>
          <a:ext cx="3084128" cy="15420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Статистический анализ</a:t>
          </a:r>
        </a:p>
      </dsp:txBody>
      <dsp:txXfrm>
        <a:off x="3732503" y="2759401"/>
        <a:ext cx="3084128" cy="1542064"/>
      </dsp:txXfrm>
    </dsp:sp>
    <dsp:sp modelId="{AF60CAC4-F240-4B2C-83FF-527C82C16456}">
      <dsp:nvSpPr>
        <dsp:cNvPr id="0" name=""/>
        <dsp:cNvSpPr/>
      </dsp:nvSpPr>
      <dsp:spPr>
        <a:xfrm>
          <a:off x="7464298" y="2759401"/>
          <a:ext cx="3084128" cy="15420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Экспертные системы</a:t>
          </a:r>
        </a:p>
      </dsp:txBody>
      <dsp:txXfrm>
        <a:off x="7464298" y="2759401"/>
        <a:ext cx="3084128" cy="15420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AC74E-A99A-4331-A44D-D0ECFA55798C}">
      <dsp:nvSpPr>
        <dsp:cNvPr id="0" name=""/>
        <dsp:cNvSpPr/>
      </dsp:nvSpPr>
      <dsp:spPr>
        <a:xfrm>
          <a:off x="53" y="382589"/>
          <a:ext cx="5117501" cy="1190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/>
            <a:t> </a:t>
          </a:r>
          <a:r>
            <a:rPr lang="ru-RU" sz="3300" kern="1200" dirty="0"/>
            <a:t>С учителем(классификация)</a:t>
          </a:r>
          <a:endParaRPr lang="ru-RU" sz="3300" kern="1200" dirty="0">
            <a:solidFill>
              <a:srgbClr val="010000"/>
            </a:solidFill>
            <a:latin typeface="Calibri Light"/>
          </a:endParaRPr>
        </a:p>
      </dsp:txBody>
      <dsp:txXfrm>
        <a:off x="53" y="382589"/>
        <a:ext cx="5117501" cy="1190281"/>
      </dsp:txXfrm>
    </dsp:sp>
    <dsp:sp modelId="{A809A5F4-4A87-4512-A16D-6BF4E730232C}">
      <dsp:nvSpPr>
        <dsp:cNvPr id="0" name=""/>
        <dsp:cNvSpPr/>
      </dsp:nvSpPr>
      <dsp:spPr>
        <a:xfrm>
          <a:off x="53" y="1572871"/>
          <a:ext cx="5117501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Классические алгоритмы классификации(</a:t>
          </a:r>
          <a:r>
            <a:rPr lang="af-ZA" sz="3300" kern="1200" dirty="0"/>
            <a:t>DT</a:t>
          </a:r>
          <a:r>
            <a:rPr lang="ru-RU" sz="3300" kern="1200" dirty="0"/>
            <a:t>, </a:t>
          </a:r>
          <a:r>
            <a:rPr lang="af-ZA" sz="3300" kern="1200" dirty="0"/>
            <a:t>SVM, </a:t>
          </a:r>
          <a:r>
            <a:rPr lang="ru-RU" sz="3300" kern="1200" dirty="0"/>
            <a:t>* </a:t>
          </a:r>
          <a:r>
            <a:rPr lang="af-ZA" sz="3300" kern="1200" dirty="0" err="1"/>
            <a:t>boosting</a:t>
          </a:r>
          <a:r>
            <a:rPr lang="ru-RU" sz="3300" kern="1200" dirty="0"/>
            <a:t>) 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Проблема с набором данных</a:t>
          </a:r>
        </a:p>
      </dsp:txBody>
      <dsp:txXfrm>
        <a:off x="53" y="1572871"/>
        <a:ext cx="5117501" cy="3351645"/>
      </dsp:txXfrm>
    </dsp:sp>
    <dsp:sp modelId="{F894635F-9B78-44BB-B474-70779E0DFBE6}">
      <dsp:nvSpPr>
        <dsp:cNvPr id="0" name=""/>
        <dsp:cNvSpPr/>
      </dsp:nvSpPr>
      <dsp:spPr>
        <a:xfrm>
          <a:off x="5834005" y="382589"/>
          <a:ext cx="5117501" cy="1190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Без учителя(кластеризация)</a:t>
          </a:r>
        </a:p>
      </dsp:txBody>
      <dsp:txXfrm>
        <a:off x="5834005" y="382589"/>
        <a:ext cx="5117501" cy="1190281"/>
      </dsp:txXfrm>
    </dsp:sp>
    <dsp:sp modelId="{C4D89625-A2B8-4D9C-9A3D-FDA8D1CF36B5}">
      <dsp:nvSpPr>
        <dsp:cNvPr id="0" name=""/>
        <dsp:cNvSpPr/>
      </dsp:nvSpPr>
      <dsp:spPr>
        <a:xfrm>
          <a:off x="5834005" y="1572871"/>
          <a:ext cx="5117501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f-ZA" sz="3300" kern="1200" dirty="0"/>
            <a:t>DBSCAN</a:t>
          </a:r>
          <a:r>
            <a:rPr lang="ru-RU" sz="3300" kern="1200" dirty="0"/>
            <a:t>, k-</a:t>
          </a:r>
          <a:r>
            <a:rPr lang="ru-RU" sz="3300" kern="1200" dirty="0" err="1"/>
            <a:t>Means</a:t>
          </a:r>
          <a:r>
            <a:rPr lang="ru-RU" sz="3300" kern="1200" dirty="0"/>
            <a:t>, </a:t>
          </a:r>
          <a:r>
            <a:rPr lang="af-ZA" sz="3300" kern="1200" dirty="0"/>
            <a:t>EM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300" kern="1200" dirty="0"/>
            <a:t>В основном используются для вспомогательных целей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3300" kern="1200" dirty="0"/>
        </a:p>
      </dsp:txBody>
      <dsp:txXfrm>
        <a:off x="5834005" y="1572871"/>
        <a:ext cx="5117501" cy="3351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775" y="1466850"/>
            <a:ext cx="10515600" cy="2852737"/>
          </a:xfrm>
        </p:spPr>
        <p:txBody>
          <a:bodyPr>
            <a:normAutofit/>
          </a:bodyPr>
          <a:lstStyle/>
          <a:p>
            <a:r>
              <a:rPr lang="ru-RU" dirty="0"/>
              <a:t>Интеллектуальные методы обнаружения вторжений 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875729" y="4905375"/>
            <a:ext cx="4194858" cy="1500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Выполнил: </a:t>
            </a:r>
            <a:r>
              <a:rPr lang="ru-RU" dirty="0" err="1"/>
              <a:t>Алабугин</a:t>
            </a:r>
            <a:r>
              <a:rPr lang="ru-RU" dirty="0"/>
              <a:t> С.К., аспирант группы 1802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Машинное обучение</a:t>
            </a:r>
          </a:p>
        </p:txBody>
      </p:sp>
      <p:graphicFrame>
        <p:nvGraphicFramePr>
          <p:cNvPr id="4" name="Схем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732629"/>
              </p:ext>
            </p:extLst>
          </p:nvPr>
        </p:nvGraphicFramePr>
        <p:xfrm>
          <a:off x="838200" y="1289050"/>
          <a:ext cx="10951560" cy="5307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73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Пример: комбинация </a:t>
            </a:r>
            <a:r>
              <a:rPr lang="ru-RU" dirty="0" err="1"/>
              <a:t>NaiveBayse</a:t>
            </a:r>
            <a:r>
              <a:rPr lang="ru-RU" dirty="0"/>
              <a:t> и DT</a:t>
            </a:r>
          </a:p>
        </p:txBody>
      </p:sp>
      <p:pic>
        <p:nvPicPr>
          <p:cNvPr id="4" name="Рисунок 4" descr="Картинки по запросу Naive Baye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5" y="1866600"/>
            <a:ext cx="5385307" cy="3083225"/>
          </a:xfrm>
          <a:prstGeom prst="rect">
            <a:avLst/>
          </a:prstGeom>
        </p:spPr>
      </p:pic>
      <p:pic>
        <p:nvPicPr>
          <p:cNvPr id="6" name="Рисунок 6" descr="Картинки по запросу decision tre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113" y="1572639"/>
            <a:ext cx="4299616" cy="33803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53516" y="3192463"/>
            <a:ext cx="1023522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08124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Статистический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Создание и\или применение некой  статистической модели </a:t>
            </a: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325" y="2314575"/>
            <a:ext cx="8135025" cy="425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2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Статистический подход</a:t>
            </a:r>
            <a:endParaRPr lang="en-US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i="1" dirty="0"/>
              <a:t>Статистические методы выявления аномалий</a:t>
            </a:r>
            <a:r>
              <a:rPr lang="ru-RU" dirty="0"/>
              <a:t> основаны на создании статистической модели одной или нескольких переменных величин таких как, например, объём сетевого трафика или количество сетевых соединений в час.</a:t>
            </a:r>
            <a:endParaRPr lang="ru-RU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24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Экспертные системы</a:t>
            </a:r>
          </a:p>
        </p:txBody>
      </p:sp>
      <p:pic>
        <p:nvPicPr>
          <p:cNvPr id="4" name="Рисунок 4" descr="Картинки по запросу цепи маркова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75" y="2333625"/>
            <a:ext cx="10191962" cy="283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79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Экспертные системы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i="1" dirty="0"/>
              <a:t>Экспертные системы </a:t>
            </a:r>
            <a:r>
              <a:rPr lang="ru-RU" dirty="0"/>
              <a:t>основаны на составленном экспертом(человеком) наборе правил, определяющих нормальную активность. В качестве примера такого подхода можно привести цепь Маркова: некоторая абстрактная система, переходящая из одного состояния в другое с заданной вероятностью. Состояния системы задаются специалистом, а вероятности перехода определяются на основе данных, полученных из наблюдений за ИС. Таким образом, если в ходе работы наша система оказалась в состоянии, которому соответствует низкая вероятность перехода, то активность, приведшая к этому, считается аномальной.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12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9028"/>
          </a:xfrm>
        </p:spPr>
        <p:txBody>
          <a:bodyPr/>
          <a:lstStyle/>
          <a:p>
            <a:pPr algn="ctr"/>
            <a:r>
              <a:rPr lang="ru-RU" dirty="0"/>
              <a:t>КОНЕЦ,</a:t>
            </a:r>
            <a:br>
              <a:rPr lang="en-US" dirty="0">
                <a:latin typeface="+mj-ea"/>
                <a:cs typeface="+mj-ea"/>
              </a:rPr>
            </a:br>
            <a:r>
              <a:rPr lang="ru-RU" dirty="0"/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24588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050" y="895350"/>
            <a:ext cx="10918025" cy="51897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5400" i="1" dirty="0"/>
              <a:t>“</a:t>
            </a:r>
            <a:r>
              <a:rPr lang="ru-RU" sz="5400" i="1" dirty="0" err="1"/>
              <a:t>Any</a:t>
            </a:r>
            <a:r>
              <a:rPr lang="ru-RU" sz="5400" i="1" dirty="0"/>
              <a:t> </a:t>
            </a:r>
            <a:r>
              <a:rPr lang="ru-RU" sz="5400" i="1" dirty="0" err="1"/>
              <a:t>system</a:t>
            </a:r>
            <a:r>
              <a:rPr lang="ru-RU" sz="5400" i="1" dirty="0"/>
              <a:t> </a:t>
            </a:r>
            <a:r>
              <a:rPr lang="ru-RU" sz="5400" i="1" dirty="0" err="1"/>
              <a:t>created</a:t>
            </a:r>
            <a:r>
              <a:rPr lang="ru-RU" sz="5400" i="1" dirty="0"/>
              <a:t> </a:t>
            </a:r>
            <a:r>
              <a:rPr lang="ru-RU" sz="5400" i="1" dirty="0" err="1"/>
              <a:t>by</a:t>
            </a:r>
            <a:r>
              <a:rPr lang="ru-RU" sz="5400" i="1" dirty="0"/>
              <a:t> </a:t>
            </a:r>
            <a:r>
              <a:rPr lang="ru-RU" sz="5400" i="1" dirty="0" err="1"/>
              <a:t>the</a:t>
            </a:r>
            <a:r>
              <a:rPr lang="ru-RU" sz="5400" i="1" dirty="0"/>
              <a:t> </a:t>
            </a:r>
            <a:r>
              <a:rPr lang="ru-RU" sz="5400" i="1" dirty="0" err="1"/>
              <a:t>mind</a:t>
            </a:r>
            <a:r>
              <a:rPr lang="ru-RU" sz="5400" i="1" dirty="0"/>
              <a:t> </a:t>
            </a:r>
            <a:r>
              <a:rPr lang="ru-RU" sz="5400" i="1" dirty="0" err="1"/>
              <a:t>of</a:t>
            </a:r>
            <a:r>
              <a:rPr lang="ru-RU" sz="5400" i="1" dirty="0"/>
              <a:t> </a:t>
            </a:r>
            <a:r>
              <a:rPr lang="ru-RU" sz="5400" i="1" dirty="0" err="1"/>
              <a:t>man</a:t>
            </a:r>
            <a:r>
              <a:rPr lang="ru-RU" sz="5400" i="1" dirty="0"/>
              <a:t> </a:t>
            </a:r>
            <a:r>
              <a:rPr lang="ru-RU" sz="5400" i="1" dirty="0" err="1"/>
              <a:t>can</a:t>
            </a:r>
            <a:r>
              <a:rPr lang="ru-RU" sz="5400" i="1" dirty="0"/>
              <a:t> </a:t>
            </a:r>
            <a:r>
              <a:rPr lang="ru-RU" sz="5400" i="1" dirty="0" err="1"/>
              <a:t>be</a:t>
            </a:r>
            <a:r>
              <a:rPr lang="ru-RU" sz="5400" i="1" dirty="0"/>
              <a:t> </a:t>
            </a:r>
            <a:r>
              <a:rPr lang="ru-RU" sz="5400" i="1" dirty="0" err="1"/>
              <a:t>hacked</a:t>
            </a:r>
            <a:r>
              <a:rPr lang="ru-RU" sz="5400" i="1" dirty="0"/>
              <a:t> </a:t>
            </a:r>
            <a:r>
              <a:rPr lang="ru-RU" sz="5400" i="1" dirty="0" err="1"/>
              <a:t>by</a:t>
            </a:r>
            <a:r>
              <a:rPr lang="ru-RU" sz="5400" i="1" dirty="0"/>
              <a:t> </a:t>
            </a:r>
            <a:r>
              <a:rPr lang="ru-RU" sz="5400" i="1" dirty="0" err="1"/>
              <a:t>the</a:t>
            </a:r>
            <a:r>
              <a:rPr lang="ru-RU" sz="5400" i="1" dirty="0"/>
              <a:t> </a:t>
            </a:r>
            <a:r>
              <a:rPr lang="ru-RU" sz="5400" i="1" dirty="0" err="1"/>
              <a:t>mind</a:t>
            </a:r>
            <a:r>
              <a:rPr lang="ru-RU" sz="5400" i="1" dirty="0"/>
              <a:t> </a:t>
            </a:r>
            <a:r>
              <a:rPr lang="ru-RU" sz="5400" i="1" dirty="0" err="1"/>
              <a:t>of</a:t>
            </a:r>
            <a:r>
              <a:rPr lang="ru-RU" sz="5400" i="1" dirty="0"/>
              <a:t> </a:t>
            </a:r>
            <a:r>
              <a:rPr lang="ru-RU" sz="5400" i="1" dirty="0" err="1"/>
              <a:t>man</a:t>
            </a:r>
            <a:r>
              <a:rPr lang="ru-RU" sz="5400" i="1" dirty="0"/>
              <a:t>.”</a:t>
            </a:r>
            <a:r>
              <a:rPr lang="ru-RU" dirty="0"/>
              <a:t> </a:t>
            </a:r>
            <a:endParaRPr lang="ru-RU" i="1">
              <a:latin typeface="+mn-ea"/>
              <a:cs typeface="+mn-ea"/>
            </a:endParaRPr>
          </a:p>
          <a:p>
            <a:pPr marL="0" indent="0" algn="r">
              <a:buNone/>
            </a:pPr>
            <a:endParaRPr lang="ru-RU" i="1" dirty="0"/>
          </a:p>
          <a:p>
            <a:pPr marL="0" indent="0" algn="r">
              <a:buNone/>
            </a:pPr>
            <a:r>
              <a:rPr lang="ru-RU" i="1" dirty="0" err="1"/>
              <a:t>Stephen</a:t>
            </a:r>
            <a:r>
              <a:rPr lang="ru-RU" i="1" dirty="0"/>
              <a:t> </a:t>
            </a:r>
            <a:r>
              <a:rPr lang="ru-RU" i="1" dirty="0" err="1"/>
              <a:t>King</a:t>
            </a:r>
            <a:r>
              <a:rPr lang="ru-RU" i="1" dirty="0"/>
              <a:t> </a:t>
            </a:r>
            <a:r>
              <a:rPr lang="ru-RU" dirty="0"/>
              <a:t>  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330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сетевых атак</a:t>
            </a:r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422299"/>
              </p:ext>
            </p:extLst>
          </p:nvPr>
        </p:nvGraphicFramePr>
        <p:xfrm>
          <a:off x="771867" y="1466850"/>
          <a:ext cx="10515600" cy="5282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92210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45486531"/>
                    </a:ext>
                  </a:extLst>
                </a:gridCol>
              </a:tblGrid>
              <a:tr h="1371971"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en-US" sz="3200" b="0" i="0" u="none" strike="noStrike" noProof="0" dirty="0">
                          <a:solidFill>
                            <a:srgbClr val="FFFFFF"/>
                          </a:solidFill>
                          <a:latin typeface="Times New Roman"/>
                        </a:rPr>
                        <a:t>Denial</a:t>
                      </a:r>
                      <a:r>
                        <a:rPr lang="ru-RU" sz="3200" b="0" i="0" u="none" strike="noStrike" noProof="0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3200" b="0" i="0" u="none" strike="noStrike" noProof="0" dirty="0">
                          <a:solidFill>
                            <a:srgbClr val="FFFFFF"/>
                          </a:solidFill>
                          <a:latin typeface="Times New Roman"/>
                        </a:rPr>
                        <a:t>of</a:t>
                      </a:r>
                      <a:r>
                        <a:rPr lang="ru-RU" sz="3200" b="0" i="0" u="none" strike="noStrike" noProof="0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3200" b="0" i="0" u="none" strike="noStrike" noProof="0" dirty="0">
                          <a:solidFill>
                            <a:srgbClr val="FFFFFF"/>
                          </a:solidFill>
                          <a:latin typeface="Times New Roman"/>
                        </a:rPr>
                        <a:t>Service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FFFFFF"/>
                          </a:solidFill>
                          <a:latin typeface="Times New Roman"/>
                        </a:rPr>
                        <a:t>Атаки, целью которых является прекратить доступ к какому-либо ресурсу или службе сети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880794"/>
                  </a:ext>
                </a:extLst>
              </a:tr>
              <a:tr h="1807673"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Probe</a:t>
                      </a:r>
                      <a:r>
                        <a:rPr lang="ru-RU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Атаки данного класса направлены на получение интересующей злоумышленника информации о хостах сети, их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IP</a:t>
                      </a: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-адресах, программном обеспечении, установленном на хостах.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799348"/>
                  </a:ext>
                </a:extLst>
              </a:tr>
              <a:tr h="908469"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User</a:t>
                      </a:r>
                      <a:r>
                        <a:rPr lang="ru-RU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to</a:t>
                      </a:r>
                      <a:r>
                        <a:rPr lang="ru-RU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Root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Атаки, с помощью которых пользователь ИС пытается получить права администратора.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898573"/>
                  </a:ext>
                </a:extLst>
              </a:tr>
              <a:tr h="1177299"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Remote</a:t>
                      </a:r>
                      <a:r>
                        <a:rPr lang="ru-RU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to</a:t>
                      </a:r>
                      <a:r>
                        <a:rPr lang="ru-RU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32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Local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algn="l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Times New Roman"/>
                        </a:rPr>
                        <a:t>Атаки, в ходе которых злоумышленник удалённо пытается получить права пользователя или администратора ИС</a:t>
                      </a:r>
                      <a:endParaRPr lang="ru-RU" dirty="0"/>
                    </a:p>
                    <a:p>
                      <a:pPr lvl="0"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1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87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IDS</a:t>
            </a:r>
          </a:p>
        </p:txBody>
      </p:sp>
      <p:pic>
        <p:nvPicPr>
          <p:cNvPr id="4" name="Рисунок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995" y="1533525"/>
            <a:ext cx="7643893" cy="513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8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Подходы к анализу активности</a:t>
            </a:r>
          </a:p>
        </p:txBody>
      </p:sp>
      <p:sp>
        <p:nvSpPr>
          <p:cNvPr id="4" name="Прямоугольник: скругленные углы 3"/>
          <p:cNvSpPr/>
          <p:nvPr/>
        </p:nvSpPr>
        <p:spPr>
          <a:xfrm>
            <a:off x="1743075" y="1985963"/>
            <a:ext cx="2910877" cy="2692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Использование </a:t>
            </a:r>
          </a:p>
          <a:p>
            <a:pPr algn="ctr"/>
            <a:r>
              <a:rPr lang="ru-RU" sz="2800" dirty="0">
                <a:solidFill>
                  <a:srgbClr val="000000"/>
                </a:solidFill>
              </a:rPr>
              <a:t>сигнатур</a:t>
            </a: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5172075" y="2288194"/>
            <a:ext cx="2457446" cy="23901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Выявление аномалий</a:t>
            </a:r>
            <a:endParaRPr lang="ru-RU" sz="2800" dirty="0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8248650" y="3098016"/>
            <a:ext cx="1685715" cy="15851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Иные подходы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653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сигнатур</a:t>
            </a:r>
          </a:p>
        </p:txBody>
      </p:sp>
      <p:graphicFrame>
        <p:nvGraphicFramePr>
          <p:cNvPr id="7" name="Схема 7"/>
          <p:cNvGraphicFramePr/>
          <p:nvPr>
            <p:extLst>
              <p:ext uri="{D42A27DB-BD31-4B8C-83A1-F6EECF244321}">
                <p14:modId xmlns:p14="http://schemas.microsoft.com/office/powerpoint/2010/main" val="628579915"/>
              </p:ext>
            </p:extLst>
          </p:nvPr>
        </p:nvGraphicFramePr>
        <p:xfrm>
          <a:off x="838200" y="1196975"/>
          <a:ext cx="10779000" cy="5431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90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Выявление аномалий</a:t>
            </a:r>
          </a:p>
        </p:txBody>
      </p:sp>
      <p:graphicFrame>
        <p:nvGraphicFramePr>
          <p:cNvPr id="3" name="Схема 5"/>
          <p:cNvGraphicFramePr/>
          <p:nvPr>
            <p:extLst>
              <p:ext uri="{D42A27DB-BD31-4B8C-83A1-F6EECF244321}">
                <p14:modId xmlns:p14="http://schemas.microsoft.com/office/powerpoint/2010/main" val="192433370"/>
              </p:ext>
            </p:extLst>
          </p:nvPr>
        </p:nvGraphicFramePr>
        <p:xfrm>
          <a:off x="523875" y="1562100"/>
          <a:ext cx="11128180" cy="4948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0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иного подходы: "песочница" для обнаружения </a:t>
            </a:r>
            <a:r>
              <a:rPr lang="ru-RU" dirty="0" err="1"/>
              <a:t>shellcode</a:t>
            </a:r>
            <a:r>
              <a:rPr lang="ru-RU" dirty="0"/>
              <a:t> во входящем трафике</a:t>
            </a:r>
          </a:p>
        </p:txBody>
      </p:sp>
      <p:pic>
        <p:nvPicPr>
          <p:cNvPr id="4" name="Рисунок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800"/>
            <a:ext cx="8997647" cy="538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1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Подходы к выявлению аномалий(Условная классификация)</a:t>
            </a:r>
          </a:p>
          <a:p>
            <a:endParaRPr lang="ru-RU" dirty="0"/>
          </a:p>
        </p:txBody>
      </p:sp>
      <p:graphicFrame>
        <p:nvGraphicFramePr>
          <p:cNvPr id="4" name="Схем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154543"/>
              </p:ext>
            </p:extLst>
          </p:nvPr>
        </p:nvGraphicFramePr>
        <p:xfrm>
          <a:off x="838200" y="1305826"/>
          <a:ext cx="10549135" cy="4871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338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Интеллектуальные методы обнаружения вторжений </vt:lpstr>
      <vt:lpstr>Презентация PowerPoint</vt:lpstr>
      <vt:lpstr>Классификация сетевых атак</vt:lpstr>
      <vt:lpstr>Классификация IDS</vt:lpstr>
      <vt:lpstr>Подходы к анализу активности</vt:lpstr>
      <vt:lpstr>Использование сигнатур</vt:lpstr>
      <vt:lpstr>Выявление аномалий</vt:lpstr>
      <vt:lpstr>Пример иного подходы: "песочница" для обнаружения shellcode во входящем трафике</vt:lpstr>
      <vt:lpstr>Подходы к выявлению аномалий(Условная классификация) </vt:lpstr>
      <vt:lpstr>Машинное обучение</vt:lpstr>
      <vt:lpstr>Пример: комбинация NaiveBayse и DT</vt:lpstr>
      <vt:lpstr>Статистический подход</vt:lpstr>
      <vt:lpstr>Статистический подход </vt:lpstr>
      <vt:lpstr>Экспертные системы</vt:lpstr>
      <vt:lpstr>Экспертные системы</vt:lpstr>
      <vt:lpstr>КОНЕЦ, 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Интеллектуальные(*) методы обнаружения вторжений </dc:title>
  <dc:creator/>
  <cp:lastModifiedBy/>
  <cp:revision>4</cp:revision>
  <dcterms:created xsi:type="dcterms:W3CDTF">2012-07-30T23:42:41Z</dcterms:created>
  <dcterms:modified xsi:type="dcterms:W3CDTF">2017-10-15T19:21:11Z</dcterms:modified>
</cp:coreProperties>
</file>